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23.svg"/><Relationship Id="rId4" Type="http://schemas.openxmlformats.org/officeDocument/2006/relationships/image" Target="../media/image19.svg"/><Relationship Id="rId9" Type="http://schemas.openxmlformats.org/officeDocument/2006/relationships/image" Target="../media/image22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23.svg"/><Relationship Id="rId4" Type="http://schemas.openxmlformats.org/officeDocument/2006/relationships/image" Target="../media/image19.svg"/><Relationship Id="rId9" Type="http://schemas.openxmlformats.org/officeDocument/2006/relationships/image" Target="../media/image22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10EBE1-2809-43EA-BA35-8B896951A95E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70059CE-E092-4A8C-878C-B76697E880EA}">
      <dgm:prSet custT="1"/>
      <dgm:spPr/>
      <dgm:t>
        <a:bodyPr/>
        <a:lstStyle/>
        <a:p>
          <a:r>
            <a:rPr lang="en-US" sz="2800" b="1" dirty="0"/>
            <a:t>Awarded &amp; Managed 13 Grants</a:t>
          </a:r>
          <a:endParaRPr lang="en-US" sz="2800" dirty="0"/>
        </a:p>
      </dgm:t>
    </dgm:pt>
    <dgm:pt modelId="{C924AB93-00DF-4BD0-9751-D54C009598F9}" type="parTrans" cxnId="{21345817-9C61-42FF-A450-DB852F5B8D81}">
      <dgm:prSet/>
      <dgm:spPr/>
      <dgm:t>
        <a:bodyPr/>
        <a:lstStyle/>
        <a:p>
          <a:endParaRPr lang="en-US"/>
        </a:p>
      </dgm:t>
    </dgm:pt>
    <dgm:pt modelId="{F7BDE658-3A27-448B-B1D3-A5268BA2E7F7}" type="sibTrans" cxnId="{21345817-9C61-42FF-A450-DB852F5B8D81}">
      <dgm:prSet/>
      <dgm:spPr/>
      <dgm:t>
        <a:bodyPr/>
        <a:lstStyle/>
        <a:p>
          <a:endParaRPr lang="en-US"/>
        </a:p>
      </dgm:t>
    </dgm:pt>
    <dgm:pt modelId="{D39A0D76-CA0B-426E-935C-663852571ACE}">
      <dgm:prSet custT="1"/>
      <dgm:spPr/>
      <dgm:t>
        <a:bodyPr/>
        <a:lstStyle/>
        <a:p>
          <a:r>
            <a:rPr lang="en-US" sz="2800" b="1" dirty="0"/>
            <a:t>$2,000,000 in funding</a:t>
          </a:r>
          <a:endParaRPr lang="en-US" sz="2800" dirty="0"/>
        </a:p>
      </dgm:t>
    </dgm:pt>
    <dgm:pt modelId="{469E03B5-E85C-4360-B68D-534A703E9F9E}" type="parTrans" cxnId="{3BD5C16B-557B-42D7-BDD8-1ADF28BE7507}">
      <dgm:prSet/>
      <dgm:spPr/>
      <dgm:t>
        <a:bodyPr/>
        <a:lstStyle/>
        <a:p>
          <a:endParaRPr lang="en-US"/>
        </a:p>
      </dgm:t>
    </dgm:pt>
    <dgm:pt modelId="{D0518748-5BE6-4352-BC94-119665CDB48B}" type="sibTrans" cxnId="{3BD5C16B-557B-42D7-BDD8-1ADF28BE7507}">
      <dgm:prSet/>
      <dgm:spPr/>
      <dgm:t>
        <a:bodyPr/>
        <a:lstStyle/>
        <a:p>
          <a:endParaRPr lang="en-US"/>
        </a:p>
      </dgm:t>
    </dgm:pt>
    <dgm:pt modelId="{13FD069B-2C71-41C5-B7B0-59DC90DEF48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baseline="0" dirty="0"/>
            <a:t>* Tourism  *  Recreation * Environment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baseline="0" dirty="0"/>
            <a:t>* Economic Development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baseline="0" dirty="0"/>
            <a:t>* Healthy Food Access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baseline="0" dirty="0"/>
            <a:t>* Arts and Culture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baseline="0" dirty="0"/>
            <a:t>* Downtown Revitalization</a:t>
          </a:r>
          <a:endParaRPr lang="en-US" sz="1800" dirty="0"/>
        </a:p>
      </dgm:t>
    </dgm:pt>
    <dgm:pt modelId="{C7C24E35-8F35-4A99-AC50-9689F0700622}" type="parTrans" cxnId="{92A4CBCD-F92E-4DEF-973B-315B3F89EC5D}">
      <dgm:prSet/>
      <dgm:spPr/>
      <dgm:t>
        <a:bodyPr/>
        <a:lstStyle/>
        <a:p>
          <a:endParaRPr lang="en-US"/>
        </a:p>
      </dgm:t>
    </dgm:pt>
    <dgm:pt modelId="{42D98600-6A57-4766-A586-A8F79EFDF85B}" type="sibTrans" cxnId="{92A4CBCD-F92E-4DEF-973B-315B3F89EC5D}">
      <dgm:prSet/>
      <dgm:spPr/>
      <dgm:t>
        <a:bodyPr/>
        <a:lstStyle/>
        <a:p>
          <a:endParaRPr lang="en-US"/>
        </a:p>
      </dgm:t>
    </dgm:pt>
    <dgm:pt modelId="{83FF7D98-A66E-4BF8-86E8-D7AF7DD2C152}" type="pres">
      <dgm:prSet presAssocID="{3110EBE1-2809-43EA-BA35-8B896951A95E}" presName="outerComposite" presStyleCnt="0">
        <dgm:presLayoutVars>
          <dgm:chMax val="5"/>
          <dgm:dir/>
          <dgm:resizeHandles val="exact"/>
        </dgm:presLayoutVars>
      </dgm:prSet>
      <dgm:spPr/>
    </dgm:pt>
    <dgm:pt modelId="{96B35A41-D30B-4E04-8C39-000A552300DA}" type="pres">
      <dgm:prSet presAssocID="{3110EBE1-2809-43EA-BA35-8B896951A95E}" presName="dummyMaxCanvas" presStyleCnt="0">
        <dgm:presLayoutVars/>
      </dgm:prSet>
      <dgm:spPr/>
    </dgm:pt>
    <dgm:pt modelId="{E3626344-F689-46F4-A3BD-AE885B645754}" type="pres">
      <dgm:prSet presAssocID="{3110EBE1-2809-43EA-BA35-8B896951A95E}" presName="ThreeNodes_1" presStyleLbl="node1" presStyleIdx="0" presStyleCnt="3" custLinFactNeighborX="-26399" custLinFactNeighborY="-1101">
        <dgm:presLayoutVars>
          <dgm:bulletEnabled val="1"/>
        </dgm:presLayoutVars>
      </dgm:prSet>
      <dgm:spPr/>
    </dgm:pt>
    <dgm:pt modelId="{6B912A8D-C9AE-4F55-B42D-072E0940923C}" type="pres">
      <dgm:prSet presAssocID="{3110EBE1-2809-43EA-BA35-8B896951A95E}" presName="ThreeNodes_2" presStyleLbl="node1" presStyleIdx="1" presStyleCnt="3" custScaleX="102564">
        <dgm:presLayoutVars>
          <dgm:bulletEnabled val="1"/>
        </dgm:presLayoutVars>
      </dgm:prSet>
      <dgm:spPr/>
    </dgm:pt>
    <dgm:pt modelId="{388682F3-DB99-40C6-965C-03919B0D1514}" type="pres">
      <dgm:prSet presAssocID="{3110EBE1-2809-43EA-BA35-8B896951A95E}" presName="ThreeNodes_3" presStyleLbl="node1" presStyleIdx="2" presStyleCnt="3" custScaleX="107432">
        <dgm:presLayoutVars>
          <dgm:bulletEnabled val="1"/>
        </dgm:presLayoutVars>
      </dgm:prSet>
      <dgm:spPr/>
    </dgm:pt>
    <dgm:pt modelId="{5EED52DE-324E-4008-9BD2-8770B3298D1E}" type="pres">
      <dgm:prSet presAssocID="{3110EBE1-2809-43EA-BA35-8B896951A95E}" presName="ThreeConn_1-2" presStyleLbl="fgAccFollowNode1" presStyleIdx="0" presStyleCnt="2">
        <dgm:presLayoutVars>
          <dgm:bulletEnabled val="1"/>
        </dgm:presLayoutVars>
      </dgm:prSet>
      <dgm:spPr/>
    </dgm:pt>
    <dgm:pt modelId="{FFABB36F-44C5-4434-9B72-AD9D32730F2D}" type="pres">
      <dgm:prSet presAssocID="{3110EBE1-2809-43EA-BA35-8B896951A95E}" presName="ThreeConn_2-3" presStyleLbl="fgAccFollowNode1" presStyleIdx="1" presStyleCnt="2">
        <dgm:presLayoutVars>
          <dgm:bulletEnabled val="1"/>
        </dgm:presLayoutVars>
      </dgm:prSet>
      <dgm:spPr/>
    </dgm:pt>
    <dgm:pt modelId="{F60C5212-20A8-46D4-A57B-B0157BF5A71E}" type="pres">
      <dgm:prSet presAssocID="{3110EBE1-2809-43EA-BA35-8B896951A95E}" presName="ThreeNodes_1_text" presStyleLbl="node1" presStyleIdx="2" presStyleCnt="3">
        <dgm:presLayoutVars>
          <dgm:bulletEnabled val="1"/>
        </dgm:presLayoutVars>
      </dgm:prSet>
      <dgm:spPr/>
    </dgm:pt>
    <dgm:pt modelId="{F995AA9C-B7C5-456B-ACD6-059274810FA9}" type="pres">
      <dgm:prSet presAssocID="{3110EBE1-2809-43EA-BA35-8B896951A95E}" presName="ThreeNodes_2_text" presStyleLbl="node1" presStyleIdx="2" presStyleCnt="3">
        <dgm:presLayoutVars>
          <dgm:bulletEnabled val="1"/>
        </dgm:presLayoutVars>
      </dgm:prSet>
      <dgm:spPr/>
    </dgm:pt>
    <dgm:pt modelId="{BCAD216E-A7B6-4C4D-BF5B-D8DD1B15A020}" type="pres">
      <dgm:prSet presAssocID="{3110EBE1-2809-43EA-BA35-8B896951A95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1345817-9C61-42FF-A450-DB852F5B8D81}" srcId="{3110EBE1-2809-43EA-BA35-8B896951A95E}" destId="{370059CE-E092-4A8C-878C-B76697E880EA}" srcOrd="0" destOrd="0" parTransId="{C924AB93-00DF-4BD0-9751-D54C009598F9}" sibTransId="{F7BDE658-3A27-448B-B1D3-A5268BA2E7F7}"/>
    <dgm:cxn modelId="{5FBC7B35-86F4-48B6-9A5D-B043F0F049BD}" type="presOf" srcId="{3110EBE1-2809-43EA-BA35-8B896951A95E}" destId="{83FF7D98-A66E-4BF8-86E8-D7AF7DD2C152}" srcOrd="0" destOrd="0" presId="urn:microsoft.com/office/officeart/2005/8/layout/vProcess5"/>
    <dgm:cxn modelId="{53C3384A-213E-4536-9EC8-EE86979F594E}" type="presOf" srcId="{370059CE-E092-4A8C-878C-B76697E880EA}" destId="{E3626344-F689-46F4-A3BD-AE885B645754}" srcOrd="0" destOrd="0" presId="urn:microsoft.com/office/officeart/2005/8/layout/vProcess5"/>
    <dgm:cxn modelId="{3BD5C16B-557B-42D7-BDD8-1ADF28BE7507}" srcId="{3110EBE1-2809-43EA-BA35-8B896951A95E}" destId="{D39A0D76-CA0B-426E-935C-663852571ACE}" srcOrd="1" destOrd="0" parTransId="{469E03B5-E85C-4360-B68D-534A703E9F9E}" sibTransId="{D0518748-5BE6-4352-BC94-119665CDB48B}"/>
    <dgm:cxn modelId="{04FE264D-D416-4BF5-8F2C-33D012DCB879}" type="presOf" srcId="{13FD069B-2C71-41C5-B7B0-59DC90DEF488}" destId="{BCAD216E-A7B6-4C4D-BF5B-D8DD1B15A020}" srcOrd="1" destOrd="0" presId="urn:microsoft.com/office/officeart/2005/8/layout/vProcess5"/>
    <dgm:cxn modelId="{19DD2050-FE7C-42EB-808B-2C2505A4BE21}" type="presOf" srcId="{D0518748-5BE6-4352-BC94-119665CDB48B}" destId="{FFABB36F-44C5-4434-9B72-AD9D32730F2D}" srcOrd="0" destOrd="0" presId="urn:microsoft.com/office/officeart/2005/8/layout/vProcess5"/>
    <dgm:cxn modelId="{79449153-D2B9-4AEC-9DF4-48AD05A7B6EF}" type="presOf" srcId="{13FD069B-2C71-41C5-B7B0-59DC90DEF488}" destId="{388682F3-DB99-40C6-965C-03919B0D1514}" srcOrd="0" destOrd="0" presId="urn:microsoft.com/office/officeart/2005/8/layout/vProcess5"/>
    <dgm:cxn modelId="{1704D0B5-9AC1-4ED4-BC16-29646901ED56}" type="presOf" srcId="{F7BDE658-3A27-448B-B1D3-A5268BA2E7F7}" destId="{5EED52DE-324E-4008-9BD2-8770B3298D1E}" srcOrd="0" destOrd="0" presId="urn:microsoft.com/office/officeart/2005/8/layout/vProcess5"/>
    <dgm:cxn modelId="{07140FC5-A835-44FC-BCAC-41C37DD27120}" type="presOf" srcId="{D39A0D76-CA0B-426E-935C-663852571ACE}" destId="{F995AA9C-B7C5-456B-ACD6-059274810FA9}" srcOrd="1" destOrd="0" presId="urn:microsoft.com/office/officeart/2005/8/layout/vProcess5"/>
    <dgm:cxn modelId="{92A4CBCD-F92E-4DEF-973B-315B3F89EC5D}" srcId="{3110EBE1-2809-43EA-BA35-8B896951A95E}" destId="{13FD069B-2C71-41C5-B7B0-59DC90DEF488}" srcOrd="2" destOrd="0" parTransId="{C7C24E35-8F35-4A99-AC50-9689F0700622}" sibTransId="{42D98600-6A57-4766-A586-A8F79EFDF85B}"/>
    <dgm:cxn modelId="{38F1CBD1-1C3B-4F38-A7A6-5C3915A3E70E}" type="presOf" srcId="{D39A0D76-CA0B-426E-935C-663852571ACE}" destId="{6B912A8D-C9AE-4F55-B42D-072E0940923C}" srcOrd="0" destOrd="0" presId="urn:microsoft.com/office/officeart/2005/8/layout/vProcess5"/>
    <dgm:cxn modelId="{DF8B46FF-1F3A-4606-B6DF-DBC92ADF7759}" type="presOf" srcId="{370059CE-E092-4A8C-878C-B76697E880EA}" destId="{F60C5212-20A8-46D4-A57B-B0157BF5A71E}" srcOrd="1" destOrd="0" presId="urn:microsoft.com/office/officeart/2005/8/layout/vProcess5"/>
    <dgm:cxn modelId="{7520B353-9F9C-4DE0-8183-D0F2D28EC277}" type="presParOf" srcId="{83FF7D98-A66E-4BF8-86E8-D7AF7DD2C152}" destId="{96B35A41-D30B-4E04-8C39-000A552300DA}" srcOrd="0" destOrd="0" presId="urn:microsoft.com/office/officeart/2005/8/layout/vProcess5"/>
    <dgm:cxn modelId="{7FF4F4A3-4511-449B-A871-28E642145CE1}" type="presParOf" srcId="{83FF7D98-A66E-4BF8-86E8-D7AF7DD2C152}" destId="{E3626344-F689-46F4-A3BD-AE885B645754}" srcOrd="1" destOrd="0" presId="urn:microsoft.com/office/officeart/2005/8/layout/vProcess5"/>
    <dgm:cxn modelId="{079DA54D-33A5-4930-A25D-D56FC6BD37E2}" type="presParOf" srcId="{83FF7D98-A66E-4BF8-86E8-D7AF7DD2C152}" destId="{6B912A8D-C9AE-4F55-B42D-072E0940923C}" srcOrd="2" destOrd="0" presId="urn:microsoft.com/office/officeart/2005/8/layout/vProcess5"/>
    <dgm:cxn modelId="{06F67961-DDAC-45D2-A385-FC78E6489208}" type="presParOf" srcId="{83FF7D98-A66E-4BF8-86E8-D7AF7DD2C152}" destId="{388682F3-DB99-40C6-965C-03919B0D1514}" srcOrd="3" destOrd="0" presId="urn:microsoft.com/office/officeart/2005/8/layout/vProcess5"/>
    <dgm:cxn modelId="{6D122A6E-DF96-4523-AC7B-29F914A8508B}" type="presParOf" srcId="{83FF7D98-A66E-4BF8-86E8-D7AF7DD2C152}" destId="{5EED52DE-324E-4008-9BD2-8770B3298D1E}" srcOrd="4" destOrd="0" presId="urn:microsoft.com/office/officeart/2005/8/layout/vProcess5"/>
    <dgm:cxn modelId="{1DD56066-6B81-4B6F-94FE-12102E422731}" type="presParOf" srcId="{83FF7D98-A66E-4BF8-86E8-D7AF7DD2C152}" destId="{FFABB36F-44C5-4434-9B72-AD9D32730F2D}" srcOrd="5" destOrd="0" presId="urn:microsoft.com/office/officeart/2005/8/layout/vProcess5"/>
    <dgm:cxn modelId="{D2FBB1BF-A39F-4531-BCFA-3E5018CFC528}" type="presParOf" srcId="{83FF7D98-A66E-4BF8-86E8-D7AF7DD2C152}" destId="{F60C5212-20A8-46D4-A57B-B0157BF5A71E}" srcOrd="6" destOrd="0" presId="urn:microsoft.com/office/officeart/2005/8/layout/vProcess5"/>
    <dgm:cxn modelId="{8135CBC1-7509-428C-A66F-026EB37F79F3}" type="presParOf" srcId="{83FF7D98-A66E-4BF8-86E8-D7AF7DD2C152}" destId="{F995AA9C-B7C5-456B-ACD6-059274810FA9}" srcOrd="7" destOrd="0" presId="urn:microsoft.com/office/officeart/2005/8/layout/vProcess5"/>
    <dgm:cxn modelId="{2A4E288B-4F8B-4EF4-BC41-17F7D5505CAF}" type="presParOf" srcId="{83FF7D98-A66E-4BF8-86E8-D7AF7DD2C152}" destId="{BCAD216E-A7B6-4C4D-BF5B-D8DD1B15A02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AAF829-B0F7-4C0E-A058-0BFAD1BB426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220A8D-E9F1-4DC8-9713-BD73E4EDCBA7}">
      <dgm:prSet/>
      <dgm:spPr/>
      <dgm:t>
        <a:bodyPr/>
        <a:lstStyle/>
        <a:p>
          <a:r>
            <a:rPr lang="en-US" dirty="0"/>
            <a:t>Excel By 5 Touch-A-Truck</a:t>
          </a:r>
        </a:p>
      </dgm:t>
    </dgm:pt>
    <dgm:pt modelId="{F469DB9A-94CD-4616-BAF8-E9469E9F330B}" type="parTrans" cxnId="{40BE4EF4-BF0C-4555-AB63-BA1E1B42096F}">
      <dgm:prSet/>
      <dgm:spPr/>
      <dgm:t>
        <a:bodyPr/>
        <a:lstStyle/>
        <a:p>
          <a:endParaRPr lang="en-US"/>
        </a:p>
      </dgm:t>
    </dgm:pt>
    <dgm:pt modelId="{4F4A4418-E2F7-4DC0-8C52-C33E048B02A3}" type="sibTrans" cxnId="{40BE4EF4-BF0C-4555-AB63-BA1E1B42096F}">
      <dgm:prSet/>
      <dgm:spPr/>
      <dgm:t>
        <a:bodyPr/>
        <a:lstStyle/>
        <a:p>
          <a:endParaRPr lang="en-US"/>
        </a:p>
      </dgm:t>
    </dgm:pt>
    <dgm:pt modelId="{8613F281-0823-4A4C-BAE4-615FCD2DB110}">
      <dgm:prSet/>
      <dgm:spPr/>
      <dgm:t>
        <a:bodyPr/>
        <a:lstStyle/>
        <a:p>
          <a:r>
            <a:rPr lang="en-US" dirty="0"/>
            <a:t>Hernando Farmers Market</a:t>
          </a:r>
        </a:p>
      </dgm:t>
    </dgm:pt>
    <dgm:pt modelId="{8AC93A17-ADE6-413A-818E-3FD2810E1835}" type="parTrans" cxnId="{A5701F05-8CDE-4156-9CD1-E519503F9C94}">
      <dgm:prSet/>
      <dgm:spPr/>
      <dgm:t>
        <a:bodyPr/>
        <a:lstStyle/>
        <a:p>
          <a:endParaRPr lang="en-US"/>
        </a:p>
      </dgm:t>
    </dgm:pt>
    <dgm:pt modelId="{65B8AD43-CB9C-4F14-B771-34A001B07879}" type="sibTrans" cxnId="{A5701F05-8CDE-4156-9CD1-E519503F9C94}">
      <dgm:prSet/>
      <dgm:spPr/>
      <dgm:t>
        <a:bodyPr/>
        <a:lstStyle/>
        <a:p>
          <a:endParaRPr lang="en-US"/>
        </a:p>
      </dgm:t>
    </dgm:pt>
    <dgm:pt modelId="{12A07965-E688-4BF5-BA8B-0878B78141C4}">
      <dgm:prSet/>
      <dgm:spPr/>
      <dgm:t>
        <a:bodyPr/>
        <a:lstStyle/>
        <a:p>
          <a:r>
            <a:rPr lang="en-US"/>
            <a:t>Water Tower 10K</a:t>
          </a:r>
        </a:p>
      </dgm:t>
    </dgm:pt>
    <dgm:pt modelId="{73B382DB-DE39-47D0-BDBB-5B952B8A5AAB}" type="parTrans" cxnId="{E7878CF7-09E8-43C2-87FD-B4CC2EC8FF79}">
      <dgm:prSet/>
      <dgm:spPr/>
      <dgm:t>
        <a:bodyPr/>
        <a:lstStyle/>
        <a:p>
          <a:endParaRPr lang="en-US"/>
        </a:p>
      </dgm:t>
    </dgm:pt>
    <dgm:pt modelId="{6407646D-AD3A-4411-8D37-51A59B0AD87A}" type="sibTrans" cxnId="{E7878CF7-09E8-43C2-87FD-B4CC2EC8FF79}">
      <dgm:prSet/>
      <dgm:spPr/>
      <dgm:t>
        <a:bodyPr/>
        <a:lstStyle/>
        <a:p>
          <a:endParaRPr lang="en-US"/>
        </a:p>
      </dgm:t>
    </dgm:pt>
    <dgm:pt modelId="{4BA335F8-8D68-4898-8C7E-A352206CA04E}">
      <dgm:prSet/>
      <dgm:spPr/>
      <dgm:t>
        <a:bodyPr/>
        <a:lstStyle/>
        <a:p>
          <a:r>
            <a:rPr lang="en-US" dirty="0"/>
            <a:t>Dickens of a Christmas</a:t>
          </a:r>
        </a:p>
      </dgm:t>
    </dgm:pt>
    <dgm:pt modelId="{FD413DEB-1CB6-4125-9081-CABE1F212B28}" type="parTrans" cxnId="{60D2C2D9-CD34-466A-81C6-C18EAF91523E}">
      <dgm:prSet/>
      <dgm:spPr/>
      <dgm:t>
        <a:bodyPr/>
        <a:lstStyle/>
        <a:p>
          <a:endParaRPr lang="en-US"/>
        </a:p>
      </dgm:t>
    </dgm:pt>
    <dgm:pt modelId="{144B96D3-E2DB-429C-94A3-9114037E04E2}" type="sibTrans" cxnId="{60D2C2D9-CD34-466A-81C6-C18EAF91523E}">
      <dgm:prSet/>
      <dgm:spPr/>
      <dgm:t>
        <a:bodyPr/>
        <a:lstStyle/>
        <a:p>
          <a:endParaRPr lang="en-US"/>
        </a:p>
      </dgm:t>
    </dgm:pt>
    <dgm:pt modelId="{C646893F-2902-4178-B073-95E40990CBF9}">
      <dgm:prSet/>
      <dgm:spPr/>
      <dgm:t>
        <a:bodyPr/>
        <a:lstStyle/>
        <a:p>
          <a:r>
            <a:rPr lang="en-US" dirty="0"/>
            <a:t>75+ volunteers / 37 sponsors $67,000</a:t>
          </a:r>
        </a:p>
      </dgm:t>
    </dgm:pt>
    <dgm:pt modelId="{D09537E8-7AD6-4C9D-BB55-476F29ACEE9C}" type="parTrans" cxnId="{22E3E9BA-3E92-4FD6-BB8A-0335EBCA79BD}">
      <dgm:prSet/>
      <dgm:spPr/>
      <dgm:t>
        <a:bodyPr/>
        <a:lstStyle/>
        <a:p>
          <a:endParaRPr lang="en-US"/>
        </a:p>
      </dgm:t>
    </dgm:pt>
    <dgm:pt modelId="{CE370F37-13EF-4DD6-8764-6F2B700495A1}" type="sibTrans" cxnId="{22E3E9BA-3E92-4FD6-BB8A-0335EBCA79BD}">
      <dgm:prSet/>
      <dgm:spPr/>
      <dgm:t>
        <a:bodyPr/>
        <a:lstStyle/>
        <a:p>
          <a:endParaRPr lang="en-US"/>
        </a:p>
      </dgm:t>
    </dgm:pt>
    <dgm:pt modelId="{85BDEC07-C3F5-4A0A-9355-0BA639720432}">
      <dgm:prSet/>
      <dgm:spPr/>
      <dgm:t>
        <a:bodyPr/>
        <a:lstStyle/>
        <a:p>
          <a:r>
            <a:rPr lang="en-US"/>
            <a:t>Children’s Health Fair</a:t>
          </a:r>
          <a:endParaRPr lang="en-US" dirty="0"/>
        </a:p>
      </dgm:t>
    </dgm:pt>
    <dgm:pt modelId="{CB55618E-FCAA-4392-A395-C83FA4649E6A}" type="parTrans" cxnId="{D015AE8F-6C2F-466E-A932-3804C4652F36}">
      <dgm:prSet/>
      <dgm:spPr/>
      <dgm:t>
        <a:bodyPr/>
        <a:lstStyle/>
        <a:p>
          <a:endParaRPr lang="en-US"/>
        </a:p>
      </dgm:t>
    </dgm:pt>
    <dgm:pt modelId="{020F4C89-7749-4BD3-A328-570D11383C83}" type="sibTrans" cxnId="{D015AE8F-6C2F-466E-A932-3804C4652F36}">
      <dgm:prSet/>
      <dgm:spPr/>
      <dgm:t>
        <a:bodyPr/>
        <a:lstStyle/>
        <a:p>
          <a:endParaRPr lang="en-US"/>
        </a:p>
      </dgm:t>
    </dgm:pt>
    <dgm:pt modelId="{9C1E9146-E129-4410-8910-480F3577BA74}" type="pres">
      <dgm:prSet presAssocID="{1BAAF829-B0F7-4C0E-A058-0BFAD1BB4260}" presName="linear" presStyleCnt="0">
        <dgm:presLayoutVars>
          <dgm:animLvl val="lvl"/>
          <dgm:resizeHandles val="exact"/>
        </dgm:presLayoutVars>
      </dgm:prSet>
      <dgm:spPr/>
    </dgm:pt>
    <dgm:pt modelId="{4FDE9730-DFEA-4073-8A31-D7BFE0885D9B}" type="pres">
      <dgm:prSet presAssocID="{DD220A8D-E9F1-4DC8-9713-BD73E4EDCBA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5997D22-5781-4884-96FC-E7750DE644B8}" type="pres">
      <dgm:prSet presAssocID="{4F4A4418-E2F7-4DC0-8C52-C33E048B02A3}" presName="spacer" presStyleCnt="0"/>
      <dgm:spPr/>
    </dgm:pt>
    <dgm:pt modelId="{89B400D4-F546-4B4A-926E-EA4AA2E0386A}" type="pres">
      <dgm:prSet presAssocID="{8613F281-0823-4A4C-BAE4-615FCD2DB11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FA86AC8-9F8C-4C98-87F4-5CF0E882D3B0}" type="pres">
      <dgm:prSet presAssocID="{65B8AD43-CB9C-4F14-B771-34A001B07879}" presName="spacer" presStyleCnt="0"/>
      <dgm:spPr/>
    </dgm:pt>
    <dgm:pt modelId="{67DA88C9-071C-4A9F-B875-3EDF7D475D13}" type="pres">
      <dgm:prSet presAssocID="{85BDEC07-C3F5-4A0A-9355-0BA63972043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577B6B0-801F-4DB0-940D-0DB083042CAE}" type="pres">
      <dgm:prSet presAssocID="{020F4C89-7749-4BD3-A328-570D11383C83}" presName="spacer" presStyleCnt="0"/>
      <dgm:spPr/>
    </dgm:pt>
    <dgm:pt modelId="{92AFD590-C8A5-40BC-857A-EAA6A6B8270C}" type="pres">
      <dgm:prSet presAssocID="{12A07965-E688-4BF5-BA8B-0878B78141C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E9CDA08-CC10-4C5A-99E8-39E1FBF7AA54}" type="pres">
      <dgm:prSet presAssocID="{6407646D-AD3A-4411-8D37-51A59B0AD87A}" presName="spacer" presStyleCnt="0"/>
      <dgm:spPr/>
    </dgm:pt>
    <dgm:pt modelId="{E12393BB-6481-4F21-9161-4135ED10AEE5}" type="pres">
      <dgm:prSet presAssocID="{4BA335F8-8D68-4898-8C7E-A352206CA04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D4E5121-C153-4698-9CCF-06B91FA82BA0}" type="pres">
      <dgm:prSet presAssocID="{144B96D3-E2DB-429C-94A3-9114037E04E2}" presName="spacer" presStyleCnt="0"/>
      <dgm:spPr/>
    </dgm:pt>
    <dgm:pt modelId="{A7BCE76F-9914-4088-8775-93F6EA4B59AE}" type="pres">
      <dgm:prSet presAssocID="{C646893F-2902-4178-B073-95E40990CBF9}" presName="parentText" presStyleLbl="node1" presStyleIdx="5" presStyleCnt="6" custLinFactNeighborX="-449">
        <dgm:presLayoutVars>
          <dgm:chMax val="0"/>
          <dgm:bulletEnabled val="1"/>
        </dgm:presLayoutVars>
      </dgm:prSet>
      <dgm:spPr/>
    </dgm:pt>
  </dgm:ptLst>
  <dgm:cxnLst>
    <dgm:cxn modelId="{A5701F05-8CDE-4156-9CD1-E519503F9C94}" srcId="{1BAAF829-B0F7-4C0E-A058-0BFAD1BB4260}" destId="{8613F281-0823-4A4C-BAE4-615FCD2DB110}" srcOrd="1" destOrd="0" parTransId="{8AC93A17-ADE6-413A-818E-3FD2810E1835}" sibTransId="{65B8AD43-CB9C-4F14-B771-34A001B07879}"/>
    <dgm:cxn modelId="{EF78403E-4AFE-4305-87DE-6166AF37AEF1}" type="presOf" srcId="{85BDEC07-C3F5-4A0A-9355-0BA639720432}" destId="{67DA88C9-071C-4A9F-B875-3EDF7D475D13}" srcOrd="0" destOrd="0" presId="urn:microsoft.com/office/officeart/2005/8/layout/vList2"/>
    <dgm:cxn modelId="{D015AE8F-6C2F-466E-A932-3804C4652F36}" srcId="{1BAAF829-B0F7-4C0E-A058-0BFAD1BB4260}" destId="{85BDEC07-C3F5-4A0A-9355-0BA639720432}" srcOrd="2" destOrd="0" parTransId="{CB55618E-FCAA-4392-A395-C83FA4649E6A}" sibTransId="{020F4C89-7749-4BD3-A328-570D11383C83}"/>
    <dgm:cxn modelId="{D3D45FA6-8AC6-4AC3-850C-FDD858868878}" type="presOf" srcId="{1BAAF829-B0F7-4C0E-A058-0BFAD1BB4260}" destId="{9C1E9146-E129-4410-8910-480F3577BA74}" srcOrd="0" destOrd="0" presId="urn:microsoft.com/office/officeart/2005/8/layout/vList2"/>
    <dgm:cxn modelId="{F24C73AC-DA20-4E0F-8F4B-D73598F08968}" type="presOf" srcId="{DD220A8D-E9F1-4DC8-9713-BD73E4EDCBA7}" destId="{4FDE9730-DFEA-4073-8A31-D7BFE0885D9B}" srcOrd="0" destOrd="0" presId="urn:microsoft.com/office/officeart/2005/8/layout/vList2"/>
    <dgm:cxn modelId="{22E3E9BA-3E92-4FD6-BB8A-0335EBCA79BD}" srcId="{1BAAF829-B0F7-4C0E-A058-0BFAD1BB4260}" destId="{C646893F-2902-4178-B073-95E40990CBF9}" srcOrd="5" destOrd="0" parTransId="{D09537E8-7AD6-4C9D-BB55-476F29ACEE9C}" sibTransId="{CE370F37-13EF-4DD6-8764-6F2B700495A1}"/>
    <dgm:cxn modelId="{6CB7AAC4-D639-4542-824E-9D671F60E0A9}" type="presOf" srcId="{8613F281-0823-4A4C-BAE4-615FCD2DB110}" destId="{89B400D4-F546-4B4A-926E-EA4AA2E0386A}" srcOrd="0" destOrd="0" presId="urn:microsoft.com/office/officeart/2005/8/layout/vList2"/>
    <dgm:cxn modelId="{60D2C2D9-CD34-466A-81C6-C18EAF91523E}" srcId="{1BAAF829-B0F7-4C0E-A058-0BFAD1BB4260}" destId="{4BA335F8-8D68-4898-8C7E-A352206CA04E}" srcOrd="4" destOrd="0" parTransId="{FD413DEB-1CB6-4125-9081-CABE1F212B28}" sibTransId="{144B96D3-E2DB-429C-94A3-9114037E04E2}"/>
    <dgm:cxn modelId="{B1A499DE-2093-4BC4-8A7D-6902CD5DB362}" type="presOf" srcId="{12A07965-E688-4BF5-BA8B-0878B78141C4}" destId="{92AFD590-C8A5-40BC-857A-EAA6A6B8270C}" srcOrd="0" destOrd="0" presId="urn:microsoft.com/office/officeart/2005/8/layout/vList2"/>
    <dgm:cxn modelId="{56C982E5-5DC2-4945-B2C5-CA10A1D67649}" type="presOf" srcId="{4BA335F8-8D68-4898-8C7E-A352206CA04E}" destId="{E12393BB-6481-4F21-9161-4135ED10AEE5}" srcOrd="0" destOrd="0" presId="urn:microsoft.com/office/officeart/2005/8/layout/vList2"/>
    <dgm:cxn modelId="{FCA5A5E6-8063-4C05-93BC-7384C5858F5B}" type="presOf" srcId="{C646893F-2902-4178-B073-95E40990CBF9}" destId="{A7BCE76F-9914-4088-8775-93F6EA4B59AE}" srcOrd="0" destOrd="0" presId="urn:microsoft.com/office/officeart/2005/8/layout/vList2"/>
    <dgm:cxn modelId="{40BE4EF4-BF0C-4555-AB63-BA1E1B42096F}" srcId="{1BAAF829-B0F7-4C0E-A058-0BFAD1BB4260}" destId="{DD220A8D-E9F1-4DC8-9713-BD73E4EDCBA7}" srcOrd="0" destOrd="0" parTransId="{F469DB9A-94CD-4616-BAF8-E9469E9F330B}" sibTransId="{4F4A4418-E2F7-4DC0-8C52-C33E048B02A3}"/>
    <dgm:cxn modelId="{E7878CF7-09E8-43C2-87FD-B4CC2EC8FF79}" srcId="{1BAAF829-B0F7-4C0E-A058-0BFAD1BB4260}" destId="{12A07965-E688-4BF5-BA8B-0878B78141C4}" srcOrd="3" destOrd="0" parTransId="{73B382DB-DE39-47D0-BDBB-5B952B8A5AAB}" sibTransId="{6407646D-AD3A-4411-8D37-51A59B0AD87A}"/>
    <dgm:cxn modelId="{3A05E8F1-1375-4D1D-85F2-A50F83A3BC96}" type="presParOf" srcId="{9C1E9146-E129-4410-8910-480F3577BA74}" destId="{4FDE9730-DFEA-4073-8A31-D7BFE0885D9B}" srcOrd="0" destOrd="0" presId="urn:microsoft.com/office/officeart/2005/8/layout/vList2"/>
    <dgm:cxn modelId="{9E2E6F79-C6AD-4332-BCF2-8C56C5E65C1A}" type="presParOf" srcId="{9C1E9146-E129-4410-8910-480F3577BA74}" destId="{E5997D22-5781-4884-96FC-E7750DE644B8}" srcOrd="1" destOrd="0" presId="urn:microsoft.com/office/officeart/2005/8/layout/vList2"/>
    <dgm:cxn modelId="{A4F1F35E-2FD2-4514-AE6B-38DD9073C466}" type="presParOf" srcId="{9C1E9146-E129-4410-8910-480F3577BA74}" destId="{89B400D4-F546-4B4A-926E-EA4AA2E0386A}" srcOrd="2" destOrd="0" presId="urn:microsoft.com/office/officeart/2005/8/layout/vList2"/>
    <dgm:cxn modelId="{15738A82-7E70-4BCF-A2B2-0FE664A291FE}" type="presParOf" srcId="{9C1E9146-E129-4410-8910-480F3577BA74}" destId="{AFA86AC8-9F8C-4C98-87F4-5CF0E882D3B0}" srcOrd="3" destOrd="0" presId="urn:microsoft.com/office/officeart/2005/8/layout/vList2"/>
    <dgm:cxn modelId="{AB47042B-DA24-4772-B753-ECA0B7D9648D}" type="presParOf" srcId="{9C1E9146-E129-4410-8910-480F3577BA74}" destId="{67DA88C9-071C-4A9F-B875-3EDF7D475D13}" srcOrd="4" destOrd="0" presId="urn:microsoft.com/office/officeart/2005/8/layout/vList2"/>
    <dgm:cxn modelId="{C4929C51-5CE5-4C66-88AF-639C29C8904C}" type="presParOf" srcId="{9C1E9146-E129-4410-8910-480F3577BA74}" destId="{0577B6B0-801F-4DB0-940D-0DB083042CAE}" srcOrd="5" destOrd="0" presId="urn:microsoft.com/office/officeart/2005/8/layout/vList2"/>
    <dgm:cxn modelId="{CAE87CE5-12A9-4071-B2E2-55904FF95402}" type="presParOf" srcId="{9C1E9146-E129-4410-8910-480F3577BA74}" destId="{92AFD590-C8A5-40BC-857A-EAA6A6B8270C}" srcOrd="6" destOrd="0" presId="urn:microsoft.com/office/officeart/2005/8/layout/vList2"/>
    <dgm:cxn modelId="{7CB6E66A-1711-4D1F-89D4-AB0BF595BDCC}" type="presParOf" srcId="{9C1E9146-E129-4410-8910-480F3577BA74}" destId="{DE9CDA08-CC10-4C5A-99E8-39E1FBF7AA54}" srcOrd="7" destOrd="0" presId="urn:microsoft.com/office/officeart/2005/8/layout/vList2"/>
    <dgm:cxn modelId="{914E009E-E517-4699-B44E-7E911EB048BA}" type="presParOf" srcId="{9C1E9146-E129-4410-8910-480F3577BA74}" destId="{E12393BB-6481-4F21-9161-4135ED10AEE5}" srcOrd="8" destOrd="0" presId="urn:microsoft.com/office/officeart/2005/8/layout/vList2"/>
    <dgm:cxn modelId="{F956D20E-5262-44AD-B958-C32D4D8FBB4F}" type="presParOf" srcId="{9C1E9146-E129-4410-8910-480F3577BA74}" destId="{0D4E5121-C153-4698-9CCF-06B91FA82BA0}" srcOrd="9" destOrd="0" presId="urn:microsoft.com/office/officeart/2005/8/layout/vList2"/>
    <dgm:cxn modelId="{A896EE72-0016-4DB1-9A7D-512986AB431A}" type="presParOf" srcId="{9C1E9146-E129-4410-8910-480F3577BA74}" destId="{A7BCE76F-9914-4088-8775-93F6EA4B59A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B72D1B-AE79-4381-8D5F-AD3DEA4DC19B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0A3EDC-8407-43D5-934D-CFDE19B43367}">
      <dgm:prSet/>
      <dgm:spPr/>
      <dgm:t>
        <a:bodyPr/>
        <a:lstStyle/>
        <a:p>
          <a:r>
            <a:rPr lang="en-US" b="1" dirty="0"/>
            <a:t>Prime Time Reading Time Grant</a:t>
          </a:r>
          <a:r>
            <a:rPr lang="en-US" dirty="0"/>
            <a:t>: 6-week reading program for young children to strengthen families and communities through humanities. Program, meals and door prizes secured with grants &amp; sponsors &amp; volunteers.</a:t>
          </a:r>
        </a:p>
      </dgm:t>
    </dgm:pt>
    <dgm:pt modelId="{9B4FA793-E4CD-4E54-A2C7-9E9D299E8D3D}" type="parTrans" cxnId="{643F4DD1-12FE-4E03-8CC9-FC8BAB2C3680}">
      <dgm:prSet/>
      <dgm:spPr/>
      <dgm:t>
        <a:bodyPr/>
        <a:lstStyle/>
        <a:p>
          <a:endParaRPr lang="en-US"/>
        </a:p>
      </dgm:t>
    </dgm:pt>
    <dgm:pt modelId="{8675E8D7-D55E-438B-A30F-E444921BCC05}" type="sibTrans" cxnId="{643F4DD1-12FE-4E03-8CC9-FC8BAB2C3680}">
      <dgm:prSet phldrT="1"/>
      <dgm:spPr/>
      <dgm:t>
        <a:bodyPr/>
        <a:lstStyle/>
        <a:p>
          <a:r>
            <a:rPr lang="en-US"/>
            <a:t>1</a:t>
          </a:r>
        </a:p>
      </dgm:t>
    </dgm:pt>
    <dgm:pt modelId="{348D9935-E39D-4E39-B1CF-156F6D4C3B9A}">
      <dgm:prSet/>
      <dgm:spPr/>
      <dgm:t>
        <a:bodyPr/>
        <a:lstStyle/>
        <a:p>
          <a:r>
            <a:rPr lang="en-US" b="1" dirty="0"/>
            <a:t>Touch-A-Truck</a:t>
          </a:r>
          <a:r>
            <a:rPr lang="en-US" dirty="0"/>
            <a:t>: </a:t>
          </a:r>
          <a:r>
            <a:rPr lang="en-US" dirty="0">
              <a:latin typeface="Aptos Display" panose="020B0004020202020204" pitchFamily="34" charset="0"/>
            </a:rPr>
            <a:t>500+</a:t>
          </a:r>
          <a:r>
            <a:rPr lang="en-US" dirty="0"/>
            <a:t> visitors / </a:t>
          </a:r>
          <a:r>
            <a:rPr lang="en-US" dirty="0">
              <a:latin typeface="Aptos Display" panose="020B0004020202020204" pitchFamily="34" charset="0"/>
            </a:rPr>
            <a:t>20</a:t>
          </a:r>
          <a:r>
            <a:rPr lang="en-US" dirty="0"/>
            <a:t> businesses.  Food secured with sponsors and volunteers.</a:t>
          </a:r>
        </a:p>
      </dgm:t>
    </dgm:pt>
    <dgm:pt modelId="{7A78F5F9-2475-401C-8E2B-41568F54A99E}" type="parTrans" cxnId="{485DCB2E-996F-4E67-8145-65BE3A954398}">
      <dgm:prSet/>
      <dgm:spPr/>
      <dgm:t>
        <a:bodyPr/>
        <a:lstStyle/>
        <a:p>
          <a:endParaRPr lang="en-US"/>
        </a:p>
      </dgm:t>
    </dgm:pt>
    <dgm:pt modelId="{1E56DBEC-FB35-4728-887C-A690788D6042}" type="sibTrans" cxnId="{485DCB2E-996F-4E67-8145-65BE3A954398}">
      <dgm:prSet phldrT="2"/>
      <dgm:spPr/>
      <dgm:t>
        <a:bodyPr/>
        <a:lstStyle/>
        <a:p>
          <a:r>
            <a:rPr lang="en-US"/>
            <a:t>2</a:t>
          </a:r>
        </a:p>
      </dgm:t>
    </dgm:pt>
    <dgm:pt modelId="{D7E3D001-9FD4-4C2F-852D-45B79EAD3173}">
      <dgm:prSet/>
      <dgm:spPr/>
      <dgm:t>
        <a:bodyPr/>
        <a:lstStyle/>
        <a:p>
          <a:r>
            <a:rPr lang="en-US" b="1" dirty="0"/>
            <a:t>POP Program</a:t>
          </a:r>
          <a:r>
            <a:rPr lang="en-US" dirty="0"/>
            <a:t>: Healthy eating at early age</a:t>
          </a:r>
          <a:r>
            <a:rPr lang="en-US" dirty="0">
              <a:latin typeface="Aptos Display" panose="020B0004020202020204" pitchFamily="34" charset="0"/>
            </a:rPr>
            <a:t>.  $3,000 </a:t>
          </a:r>
          <a:r>
            <a:rPr lang="en-US" dirty="0"/>
            <a:t>program secured through sponsors.</a:t>
          </a:r>
        </a:p>
      </dgm:t>
    </dgm:pt>
    <dgm:pt modelId="{75DDA2F2-FEC9-4CE8-8BA3-705DB433A851}" type="parTrans" cxnId="{E3C64356-739F-476A-8A9F-160308BAD70F}">
      <dgm:prSet/>
      <dgm:spPr/>
      <dgm:t>
        <a:bodyPr/>
        <a:lstStyle/>
        <a:p>
          <a:endParaRPr lang="en-US"/>
        </a:p>
      </dgm:t>
    </dgm:pt>
    <dgm:pt modelId="{E5C9F1C5-238C-4CA5-97C8-A4FE50A9109C}" type="sibTrans" cxnId="{E3C64356-739F-476A-8A9F-160308BAD70F}">
      <dgm:prSet phldrT="3"/>
      <dgm:spPr/>
      <dgm:t>
        <a:bodyPr/>
        <a:lstStyle/>
        <a:p>
          <a:r>
            <a:rPr lang="en-US"/>
            <a:t>3</a:t>
          </a:r>
        </a:p>
      </dgm:t>
    </dgm:pt>
    <dgm:pt modelId="{199BD5DF-9BA9-49F2-BBF5-7CC005F6B20B}">
      <dgm:prSet/>
      <dgm:spPr/>
      <dgm:t>
        <a:bodyPr/>
        <a:lstStyle/>
        <a:p>
          <a:r>
            <a:rPr lang="en-US" b="1"/>
            <a:t>Children’s Health Fair</a:t>
          </a:r>
          <a:r>
            <a:rPr lang="en-US"/>
            <a:t>: Annual health event at farmers market with hospitals, local &amp; state health agencies and resources for families with kids.</a:t>
          </a:r>
        </a:p>
      </dgm:t>
    </dgm:pt>
    <dgm:pt modelId="{67CDE299-7881-4EC0-B4E5-E4202867D3BB}" type="parTrans" cxnId="{2D4844AC-0E50-4983-8958-46F5CEA9EE47}">
      <dgm:prSet/>
      <dgm:spPr/>
      <dgm:t>
        <a:bodyPr/>
        <a:lstStyle/>
        <a:p>
          <a:endParaRPr lang="en-US"/>
        </a:p>
      </dgm:t>
    </dgm:pt>
    <dgm:pt modelId="{E02144F0-BFAC-4E66-A4CB-8B636CA59D3E}" type="sibTrans" cxnId="{2D4844AC-0E50-4983-8958-46F5CEA9EE47}">
      <dgm:prSet phldrT="4"/>
      <dgm:spPr/>
      <dgm:t>
        <a:bodyPr/>
        <a:lstStyle/>
        <a:p>
          <a:r>
            <a:rPr lang="en-US"/>
            <a:t>4</a:t>
          </a:r>
        </a:p>
      </dgm:t>
    </dgm:pt>
    <dgm:pt modelId="{7C312376-34EC-439B-B769-458C03FFDD15}">
      <dgm:prSet/>
      <dgm:spPr/>
      <dgm:t>
        <a:bodyPr/>
        <a:lstStyle/>
        <a:p>
          <a:r>
            <a:rPr lang="en-US" b="1" dirty="0"/>
            <a:t>Dolly Parton Imagination Library</a:t>
          </a:r>
          <a:r>
            <a:rPr lang="en-US" dirty="0"/>
            <a:t>: </a:t>
          </a:r>
          <a:r>
            <a:rPr lang="en-US" dirty="0">
              <a:latin typeface="Aptos Display" panose="020B0004020202020204" pitchFamily="34" charset="0"/>
            </a:rPr>
            <a:t>622</a:t>
          </a:r>
          <a:r>
            <a:rPr lang="en-US" dirty="0"/>
            <a:t> active children/ </a:t>
          </a:r>
          <a:r>
            <a:rPr lang="en-US" dirty="0">
              <a:latin typeface="Aptos Display" panose="020B0004020202020204" pitchFamily="34" charset="0"/>
            </a:rPr>
            <a:t>652 </a:t>
          </a:r>
          <a:r>
            <a:rPr lang="en-US" dirty="0"/>
            <a:t>graduated last year.  </a:t>
          </a:r>
        </a:p>
      </dgm:t>
    </dgm:pt>
    <dgm:pt modelId="{45576574-254F-4109-AAE2-927097F21F24}" type="parTrans" cxnId="{7AA72965-A74C-49B5-B0CD-38AC1E1607CF}">
      <dgm:prSet/>
      <dgm:spPr/>
      <dgm:t>
        <a:bodyPr/>
        <a:lstStyle/>
        <a:p>
          <a:endParaRPr lang="en-US"/>
        </a:p>
      </dgm:t>
    </dgm:pt>
    <dgm:pt modelId="{44B443B5-C583-4BA5-9F86-7A6E5524EFE8}" type="sibTrans" cxnId="{7AA72965-A74C-49B5-B0CD-38AC1E1607CF}">
      <dgm:prSet phldrT="5"/>
      <dgm:spPr/>
      <dgm:t>
        <a:bodyPr/>
        <a:lstStyle/>
        <a:p>
          <a:r>
            <a:rPr lang="en-US"/>
            <a:t>5</a:t>
          </a:r>
        </a:p>
      </dgm:t>
    </dgm:pt>
    <dgm:pt modelId="{802ACBFA-ECA9-4BF4-B1C7-C4C060F9E0E9}">
      <dgm:prSet/>
      <dgm:spPr/>
      <dgm:t>
        <a:bodyPr/>
        <a:lstStyle/>
        <a:p>
          <a:r>
            <a:rPr lang="en-US" b="1" dirty="0"/>
            <a:t>Early Literacy Initiative</a:t>
          </a:r>
          <a:r>
            <a:rPr lang="en-US" dirty="0"/>
            <a:t>: Dispersed </a:t>
          </a:r>
          <a:r>
            <a:rPr lang="en-US" dirty="0">
              <a:latin typeface="Aptos Display" panose="020B0004020202020204" pitchFamily="34" charset="0"/>
            </a:rPr>
            <a:t>1,500</a:t>
          </a:r>
          <a:r>
            <a:rPr lang="en-US" dirty="0"/>
            <a:t> children’s book giveaways at events. Early Literacy Initiative costs </a:t>
          </a:r>
          <a:r>
            <a:rPr lang="en-US" dirty="0">
              <a:latin typeface="Aptos Display" panose="020B0004020202020204" pitchFamily="34" charset="0"/>
            </a:rPr>
            <a:t>$19,000 </a:t>
          </a:r>
          <a:r>
            <a:rPr lang="en-US" dirty="0"/>
            <a:t>annually. Secured with grants and  sponsors.</a:t>
          </a:r>
        </a:p>
      </dgm:t>
    </dgm:pt>
    <dgm:pt modelId="{B4A466B5-CD7C-4410-A9A4-09B6D221B999}" type="parTrans" cxnId="{919CEB5B-EC8F-4BA0-8E48-89C651BE9BC5}">
      <dgm:prSet/>
      <dgm:spPr/>
      <dgm:t>
        <a:bodyPr/>
        <a:lstStyle/>
        <a:p>
          <a:endParaRPr lang="en-US"/>
        </a:p>
      </dgm:t>
    </dgm:pt>
    <dgm:pt modelId="{E67EBE05-B9B6-448E-9251-D4302B3DB72B}" type="sibTrans" cxnId="{919CEB5B-EC8F-4BA0-8E48-89C651BE9BC5}">
      <dgm:prSet phldrT="6"/>
      <dgm:spPr/>
      <dgm:t>
        <a:bodyPr/>
        <a:lstStyle/>
        <a:p>
          <a:r>
            <a:rPr lang="en-US"/>
            <a:t>6</a:t>
          </a:r>
        </a:p>
      </dgm:t>
    </dgm:pt>
    <dgm:pt modelId="{D50F502F-CB7B-4C68-9252-50182AF38786}" type="pres">
      <dgm:prSet presAssocID="{B1B72D1B-AE79-4381-8D5F-AD3DEA4DC19B}" presName="linearFlow" presStyleCnt="0">
        <dgm:presLayoutVars>
          <dgm:dir/>
          <dgm:animLvl val="lvl"/>
          <dgm:resizeHandles val="exact"/>
        </dgm:presLayoutVars>
      </dgm:prSet>
      <dgm:spPr/>
    </dgm:pt>
    <dgm:pt modelId="{52FEF8AB-9C0C-4A79-B74E-EEA64812B302}" type="pres">
      <dgm:prSet presAssocID="{DF0A3EDC-8407-43D5-934D-CFDE19B43367}" presName="compositeNode" presStyleCnt="0"/>
      <dgm:spPr/>
    </dgm:pt>
    <dgm:pt modelId="{C604E0F6-4863-49B9-B8FF-3FBE2357834E}" type="pres">
      <dgm:prSet presAssocID="{DF0A3EDC-8407-43D5-934D-CFDE19B4336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973A583-8E31-4573-8681-485BF475FA53}" type="pres">
      <dgm:prSet presAssocID="{DF0A3EDC-8407-43D5-934D-CFDE19B43367}" presName="parSh" presStyleCnt="0"/>
      <dgm:spPr/>
    </dgm:pt>
    <dgm:pt modelId="{87EADDB0-03F0-4230-87C1-5943047160BF}" type="pres">
      <dgm:prSet presAssocID="{DF0A3EDC-8407-43D5-934D-CFDE19B43367}" presName="lineNode" presStyleLbl="alignAccFollowNode1" presStyleIdx="0" presStyleCnt="18"/>
      <dgm:spPr/>
    </dgm:pt>
    <dgm:pt modelId="{6F288F6A-A38A-4E64-8752-0A21E1B465BD}" type="pres">
      <dgm:prSet presAssocID="{DF0A3EDC-8407-43D5-934D-CFDE19B43367}" presName="lineArrowNode" presStyleLbl="alignAccFollowNode1" presStyleIdx="1" presStyleCnt="18"/>
      <dgm:spPr/>
    </dgm:pt>
    <dgm:pt modelId="{AAB3E9C6-05D4-4D37-B446-5228E3804DB0}" type="pres">
      <dgm:prSet presAssocID="{8675E8D7-D55E-438B-A30F-E444921BCC05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7436470B-D218-4A46-93C3-19132675F8B3}" type="pres">
      <dgm:prSet presAssocID="{8675E8D7-D55E-438B-A30F-E444921BCC05}" presName="spacerBetweenCircleAndCallout" presStyleCnt="0">
        <dgm:presLayoutVars/>
      </dgm:prSet>
      <dgm:spPr/>
    </dgm:pt>
    <dgm:pt modelId="{5CEF900B-0754-4E7D-B11C-24104A4B9B1C}" type="pres">
      <dgm:prSet presAssocID="{DF0A3EDC-8407-43D5-934D-CFDE19B43367}" presName="nodeText" presStyleLbl="alignAccFollowNode1" presStyleIdx="2" presStyleCnt="18">
        <dgm:presLayoutVars>
          <dgm:bulletEnabled val="1"/>
        </dgm:presLayoutVars>
      </dgm:prSet>
      <dgm:spPr/>
    </dgm:pt>
    <dgm:pt modelId="{4D62C51A-8955-45A1-A22B-61200578A73C}" type="pres">
      <dgm:prSet presAssocID="{8675E8D7-D55E-438B-A30F-E444921BCC05}" presName="sibTransComposite" presStyleCnt="0"/>
      <dgm:spPr/>
    </dgm:pt>
    <dgm:pt modelId="{E356603E-8945-416F-B052-A20B4A696868}" type="pres">
      <dgm:prSet presAssocID="{348D9935-E39D-4E39-B1CF-156F6D4C3B9A}" presName="compositeNode" presStyleCnt="0"/>
      <dgm:spPr/>
    </dgm:pt>
    <dgm:pt modelId="{7A3CF3B4-6E16-4C17-A740-F87644DB56D1}" type="pres">
      <dgm:prSet presAssocID="{348D9935-E39D-4E39-B1CF-156F6D4C3B9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29E56F5-3D96-4A81-A0C5-AFC0F869D185}" type="pres">
      <dgm:prSet presAssocID="{348D9935-E39D-4E39-B1CF-156F6D4C3B9A}" presName="parSh" presStyleCnt="0"/>
      <dgm:spPr/>
    </dgm:pt>
    <dgm:pt modelId="{900E440E-1424-4FF1-81C8-B5CE23CFFCFD}" type="pres">
      <dgm:prSet presAssocID="{348D9935-E39D-4E39-B1CF-156F6D4C3B9A}" presName="lineNode" presStyleLbl="alignAccFollowNode1" presStyleIdx="3" presStyleCnt="18"/>
      <dgm:spPr/>
    </dgm:pt>
    <dgm:pt modelId="{7913A7A1-136C-4F5F-827E-1D8BF2F52BE3}" type="pres">
      <dgm:prSet presAssocID="{348D9935-E39D-4E39-B1CF-156F6D4C3B9A}" presName="lineArrowNode" presStyleLbl="alignAccFollowNode1" presStyleIdx="4" presStyleCnt="18"/>
      <dgm:spPr/>
    </dgm:pt>
    <dgm:pt modelId="{57BE6A81-40E9-48C6-96E1-6DB90EAC2C0B}" type="pres">
      <dgm:prSet presAssocID="{1E56DBEC-FB35-4728-887C-A690788D6042}" presName="sibTransNodeCircle" presStyleLbl="alignNode1" presStyleIdx="1" presStyleCnt="6">
        <dgm:presLayoutVars>
          <dgm:chMax val="0"/>
          <dgm:bulletEnabled/>
        </dgm:presLayoutVars>
      </dgm:prSet>
      <dgm:spPr/>
    </dgm:pt>
    <dgm:pt modelId="{9F470E46-4A93-4F5A-9852-681CA19D7D14}" type="pres">
      <dgm:prSet presAssocID="{1E56DBEC-FB35-4728-887C-A690788D6042}" presName="spacerBetweenCircleAndCallout" presStyleCnt="0">
        <dgm:presLayoutVars/>
      </dgm:prSet>
      <dgm:spPr/>
    </dgm:pt>
    <dgm:pt modelId="{483CDC49-40A5-4580-A79F-932950C9AA34}" type="pres">
      <dgm:prSet presAssocID="{348D9935-E39D-4E39-B1CF-156F6D4C3B9A}" presName="nodeText" presStyleLbl="alignAccFollowNode1" presStyleIdx="5" presStyleCnt="18">
        <dgm:presLayoutVars>
          <dgm:bulletEnabled val="1"/>
        </dgm:presLayoutVars>
      </dgm:prSet>
      <dgm:spPr/>
    </dgm:pt>
    <dgm:pt modelId="{F982AF26-0B84-4EF1-BABC-0B4CAF59F07C}" type="pres">
      <dgm:prSet presAssocID="{1E56DBEC-FB35-4728-887C-A690788D6042}" presName="sibTransComposite" presStyleCnt="0"/>
      <dgm:spPr/>
    </dgm:pt>
    <dgm:pt modelId="{28019968-15DF-4478-BC29-5D4B02E111D7}" type="pres">
      <dgm:prSet presAssocID="{D7E3D001-9FD4-4C2F-852D-45B79EAD3173}" presName="compositeNode" presStyleCnt="0"/>
      <dgm:spPr/>
    </dgm:pt>
    <dgm:pt modelId="{75003F46-D6EE-4848-A3F2-43B7DDD22E10}" type="pres">
      <dgm:prSet presAssocID="{D7E3D001-9FD4-4C2F-852D-45B79EAD3173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3BC618A-6051-423B-AC9B-D070040FCBF0}" type="pres">
      <dgm:prSet presAssocID="{D7E3D001-9FD4-4C2F-852D-45B79EAD3173}" presName="parSh" presStyleCnt="0"/>
      <dgm:spPr/>
    </dgm:pt>
    <dgm:pt modelId="{5F9E2328-33D2-4D56-B6E5-6C4648AAE0BA}" type="pres">
      <dgm:prSet presAssocID="{D7E3D001-9FD4-4C2F-852D-45B79EAD3173}" presName="lineNode" presStyleLbl="alignAccFollowNode1" presStyleIdx="6" presStyleCnt="18"/>
      <dgm:spPr/>
    </dgm:pt>
    <dgm:pt modelId="{2E5389BC-4597-40B2-8D39-F4EEB846134E}" type="pres">
      <dgm:prSet presAssocID="{D7E3D001-9FD4-4C2F-852D-45B79EAD3173}" presName="lineArrowNode" presStyleLbl="alignAccFollowNode1" presStyleIdx="7" presStyleCnt="18"/>
      <dgm:spPr/>
    </dgm:pt>
    <dgm:pt modelId="{02F82F01-C106-4E41-BDFB-AE2AB05EA158}" type="pres">
      <dgm:prSet presAssocID="{E5C9F1C5-238C-4CA5-97C8-A4FE50A9109C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BE570D15-0D2E-4AC0-B277-1C197DF7F422}" type="pres">
      <dgm:prSet presAssocID="{E5C9F1C5-238C-4CA5-97C8-A4FE50A9109C}" presName="spacerBetweenCircleAndCallout" presStyleCnt="0">
        <dgm:presLayoutVars/>
      </dgm:prSet>
      <dgm:spPr/>
    </dgm:pt>
    <dgm:pt modelId="{979DF615-CD15-41AA-BD02-753ACBE6F96C}" type="pres">
      <dgm:prSet presAssocID="{D7E3D001-9FD4-4C2F-852D-45B79EAD3173}" presName="nodeText" presStyleLbl="alignAccFollowNode1" presStyleIdx="8" presStyleCnt="18">
        <dgm:presLayoutVars>
          <dgm:bulletEnabled val="1"/>
        </dgm:presLayoutVars>
      </dgm:prSet>
      <dgm:spPr/>
    </dgm:pt>
    <dgm:pt modelId="{F936127F-7F6B-45B6-82A4-15E597AC3386}" type="pres">
      <dgm:prSet presAssocID="{E5C9F1C5-238C-4CA5-97C8-A4FE50A9109C}" presName="sibTransComposite" presStyleCnt="0"/>
      <dgm:spPr/>
    </dgm:pt>
    <dgm:pt modelId="{48F05ABD-257F-4817-B39F-984E10A01A2D}" type="pres">
      <dgm:prSet presAssocID="{199BD5DF-9BA9-49F2-BBF5-7CC005F6B20B}" presName="compositeNode" presStyleCnt="0"/>
      <dgm:spPr/>
    </dgm:pt>
    <dgm:pt modelId="{D67579B1-5C22-4928-80A3-A8499C2DC06D}" type="pres">
      <dgm:prSet presAssocID="{199BD5DF-9BA9-49F2-BBF5-7CC005F6B20B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0ABF392-5328-4BFF-9623-30087915589E}" type="pres">
      <dgm:prSet presAssocID="{199BD5DF-9BA9-49F2-BBF5-7CC005F6B20B}" presName="parSh" presStyleCnt="0"/>
      <dgm:spPr/>
    </dgm:pt>
    <dgm:pt modelId="{D5FD64F1-1305-4585-9F84-1B8AA358D9BA}" type="pres">
      <dgm:prSet presAssocID="{199BD5DF-9BA9-49F2-BBF5-7CC005F6B20B}" presName="lineNode" presStyleLbl="alignAccFollowNode1" presStyleIdx="9" presStyleCnt="18"/>
      <dgm:spPr/>
    </dgm:pt>
    <dgm:pt modelId="{BA39495C-8B4B-40F6-A95B-A5F79D7A9B09}" type="pres">
      <dgm:prSet presAssocID="{199BD5DF-9BA9-49F2-BBF5-7CC005F6B20B}" presName="lineArrowNode" presStyleLbl="alignAccFollowNode1" presStyleIdx="10" presStyleCnt="18"/>
      <dgm:spPr/>
    </dgm:pt>
    <dgm:pt modelId="{D93B8E1F-6672-4FA7-90DB-FEA8B4737CE6}" type="pres">
      <dgm:prSet presAssocID="{E02144F0-BFAC-4E66-A4CB-8B636CA59D3E}" presName="sibTransNodeCircle" presStyleLbl="alignNode1" presStyleIdx="3" presStyleCnt="6">
        <dgm:presLayoutVars>
          <dgm:chMax val="0"/>
          <dgm:bulletEnabled/>
        </dgm:presLayoutVars>
      </dgm:prSet>
      <dgm:spPr/>
    </dgm:pt>
    <dgm:pt modelId="{7CAD74A6-4112-46E2-AEAF-747CB6FD3264}" type="pres">
      <dgm:prSet presAssocID="{E02144F0-BFAC-4E66-A4CB-8B636CA59D3E}" presName="spacerBetweenCircleAndCallout" presStyleCnt="0">
        <dgm:presLayoutVars/>
      </dgm:prSet>
      <dgm:spPr/>
    </dgm:pt>
    <dgm:pt modelId="{ABD36B4C-9539-46B5-89A7-6F8E8091CCC7}" type="pres">
      <dgm:prSet presAssocID="{199BD5DF-9BA9-49F2-BBF5-7CC005F6B20B}" presName="nodeText" presStyleLbl="alignAccFollowNode1" presStyleIdx="11" presStyleCnt="18">
        <dgm:presLayoutVars>
          <dgm:bulletEnabled val="1"/>
        </dgm:presLayoutVars>
      </dgm:prSet>
      <dgm:spPr/>
    </dgm:pt>
    <dgm:pt modelId="{2B5DF84B-1D56-40D9-A0BF-D9970E9362BB}" type="pres">
      <dgm:prSet presAssocID="{E02144F0-BFAC-4E66-A4CB-8B636CA59D3E}" presName="sibTransComposite" presStyleCnt="0"/>
      <dgm:spPr/>
    </dgm:pt>
    <dgm:pt modelId="{88931E5F-DD57-4678-9D35-AF07F203A421}" type="pres">
      <dgm:prSet presAssocID="{7C312376-34EC-439B-B769-458C03FFDD15}" presName="compositeNode" presStyleCnt="0"/>
      <dgm:spPr/>
    </dgm:pt>
    <dgm:pt modelId="{40043985-7D69-45B0-AC92-66E50681B7AF}" type="pres">
      <dgm:prSet presAssocID="{7C312376-34EC-439B-B769-458C03FFDD15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8BB9F5B-A5CE-4ED8-A2DD-9B70DA636B2A}" type="pres">
      <dgm:prSet presAssocID="{7C312376-34EC-439B-B769-458C03FFDD15}" presName="parSh" presStyleCnt="0"/>
      <dgm:spPr/>
    </dgm:pt>
    <dgm:pt modelId="{B31A06E5-181B-4410-BEE7-7121E1091367}" type="pres">
      <dgm:prSet presAssocID="{7C312376-34EC-439B-B769-458C03FFDD15}" presName="lineNode" presStyleLbl="alignAccFollowNode1" presStyleIdx="12" presStyleCnt="18"/>
      <dgm:spPr/>
    </dgm:pt>
    <dgm:pt modelId="{8959234E-CC38-4157-946C-34B2E25EC3CB}" type="pres">
      <dgm:prSet presAssocID="{7C312376-34EC-439B-B769-458C03FFDD15}" presName="lineArrowNode" presStyleLbl="alignAccFollowNode1" presStyleIdx="13" presStyleCnt="18"/>
      <dgm:spPr/>
    </dgm:pt>
    <dgm:pt modelId="{1DDF632A-138F-40D1-BBC3-9DB6FDF5987E}" type="pres">
      <dgm:prSet presAssocID="{44B443B5-C583-4BA5-9F86-7A6E5524EFE8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65EE48A2-E4D4-4891-B7A6-D77EF14F7152}" type="pres">
      <dgm:prSet presAssocID="{44B443B5-C583-4BA5-9F86-7A6E5524EFE8}" presName="spacerBetweenCircleAndCallout" presStyleCnt="0">
        <dgm:presLayoutVars/>
      </dgm:prSet>
      <dgm:spPr/>
    </dgm:pt>
    <dgm:pt modelId="{3AB84C3C-0F86-495C-9F53-A1D70E837AB8}" type="pres">
      <dgm:prSet presAssocID="{7C312376-34EC-439B-B769-458C03FFDD15}" presName="nodeText" presStyleLbl="alignAccFollowNode1" presStyleIdx="14" presStyleCnt="18">
        <dgm:presLayoutVars>
          <dgm:bulletEnabled val="1"/>
        </dgm:presLayoutVars>
      </dgm:prSet>
      <dgm:spPr/>
    </dgm:pt>
    <dgm:pt modelId="{5BE662DF-8C83-4D41-9CBD-EE8133C2CE7C}" type="pres">
      <dgm:prSet presAssocID="{44B443B5-C583-4BA5-9F86-7A6E5524EFE8}" presName="sibTransComposite" presStyleCnt="0"/>
      <dgm:spPr/>
    </dgm:pt>
    <dgm:pt modelId="{8AD62D7F-D177-4E38-945C-80CE75960414}" type="pres">
      <dgm:prSet presAssocID="{802ACBFA-ECA9-4BF4-B1C7-C4C060F9E0E9}" presName="compositeNode" presStyleCnt="0"/>
      <dgm:spPr/>
    </dgm:pt>
    <dgm:pt modelId="{1717C8E1-572E-47DF-8ACE-DB5A55CCA563}" type="pres">
      <dgm:prSet presAssocID="{802ACBFA-ECA9-4BF4-B1C7-C4C060F9E0E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87B2458-B5C4-4DFC-A89E-C84EF289AB41}" type="pres">
      <dgm:prSet presAssocID="{802ACBFA-ECA9-4BF4-B1C7-C4C060F9E0E9}" presName="parSh" presStyleCnt="0"/>
      <dgm:spPr/>
    </dgm:pt>
    <dgm:pt modelId="{8FAFE80C-220B-4F68-B3E2-CA174E5FE10E}" type="pres">
      <dgm:prSet presAssocID="{802ACBFA-ECA9-4BF4-B1C7-C4C060F9E0E9}" presName="lineNode" presStyleLbl="alignAccFollowNode1" presStyleIdx="15" presStyleCnt="18"/>
      <dgm:spPr/>
    </dgm:pt>
    <dgm:pt modelId="{57BFA8EE-C372-43F3-8A89-B45276380883}" type="pres">
      <dgm:prSet presAssocID="{802ACBFA-ECA9-4BF4-B1C7-C4C060F9E0E9}" presName="lineArrowNode" presStyleLbl="alignAccFollowNode1" presStyleIdx="16" presStyleCnt="18"/>
      <dgm:spPr/>
    </dgm:pt>
    <dgm:pt modelId="{63E9F93E-A0B5-464A-966A-0FB52BE337F2}" type="pres">
      <dgm:prSet presAssocID="{E67EBE05-B9B6-448E-9251-D4302B3DB72B}" presName="sibTransNodeCircle" presStyleLbl="alignNode1" presStyleIdx="5" presStyleCnt="6">
        <dgm:presLayoutVars>
          <dgm:chMax val="0"/>
          <dgm:bulletEnabled/>
        </dgm:presLayoutVars>
      </dgm:prSet>
      <dgm:spPr/>
    </dgm:pt>
    <dgm:pt modelId="{71741002-748C-4EA4-B8D4-EE0E4B49CB53}" type="pres">
      <dgm:prSet presAssocID="{E67EBE05-B9B6-448E-9251-D4302B3DB72B}" presName="spacerBetweenCircleAndCallout" presStyleCnt="0">
        <dgm:presLayoutVars/>
      </dgm:prSet>
      <dgm:spPr/>
    </dgm:pt>
    <dgm:pt modelId="{8738D96E-AF54-4522-BBF0-59285F15FD5C}" type="pres">
      <dgm:prSet presAssocID="{802ACBFA-ECA9-4BF4-B1C7-C4C060F9E0E9}" presName="nodeText" presStyleLbl="alignAccFollowNode1" presStyleIdx="17" presStyleCnt="18">
        <dgm:presLayoutVars>
          <dgm:bulletEnabled val="1"/>
        </dgm:presLayoutVars>
      </dgm:prSet>
      <dgm:spPr/>
    </dgm:pt>
  </dgm:ptLst>
  <dgm:cxnLst>
    <dgm:cxn modelId="{5AE01000-1F6A-4C65-806E-EA5EA7FAD5C9}" type="presOf" srcId="{1E56DBEC-FB35-4728-887C-A690788D6042}" destId="{57BE6A81-40E9-48C6-96E1-6DB90EAC2C0B}" srcOrd="0" destOrd="0" presId="urn:microsoft.com/office/officeart/2016/7/layout/LinearArrowProcessNumbered"/>
    <dgm:cxn modelId="{6E0F3B02-599F-4AD6-A7A9-771CB2734C64}" type="presOf" srcId="{E5C9F1C5-238C-4CA5-97C8-A4FE50A9109C}" destId="{02F82F01-C106-4E41-BDFB-AE2AB05EA158}" srcOrd="0" destOrd="0" presId="urn:microsoft.com/office/officeart/2016/7/layout/LinearArrowProcessNumbered"/>
    <dgm:cxn modelId="{5E13280C-77DB-4564-987B-3BB0C7A41A26}" type="presOf" srcId="{802ACBFA-ECA9-4BF4-B1C7-C4C060F9E0E9}" destId="{8738D96E-AF54-4522-BBF0-59285F15FD5C}" srcOrd="0" destOrd="0" presId="urn:microsoft.com/office/officeart/2016/7/layout/LinearArrowProcessNumbered"/>
    <dgm:cxn modelId="{FDC61421-1F58-4179-BFC2-0DF15E22B414}" type="presOf" srcId="{E02144F0-BFAC-4E66-A4CB-8B636CA59D3E}" destId="{D93B8E1F-6672-4FA7-90DB-FEA8B4737CE6}" srcOrd="0" destOrd="0" presId="urn:microsoft.com/office/officeart/2016/7/layout/LinearArrowProcessNumbered"/>
    <dgm:cxn modelId="{485DCB2E-996F-4E67-8145-65BE3A954398}" srcId="{B1B72D1B-AE79-4381-8D5F-AD3DEA4DC19B}" destId="{348D9935-E39D-4E39-B1CF-156F6D4C3B9A}" srcOrd="1" destOrd="0" parTransId="{7A78F5F9-2475-401C-8E2B-41568F54A99E}" sibTransId="{1E56DBEC-FB35-4728-887C-A690788D6042}"/>
    <dgm:cxn modelId="{D67A7539-E8BF-4C5C-994A-9742A785EB77}" type="presOf" srcId="{E67EBE05-B9B6-448E-9251-D4302B3DB72B}" destId="{63E9F93E-A0B5-464A-966A-0FB52BE337F2}" srcOrd="0" destOrd="0" presId="urn:microsoft.com/office/officeart/2016/7/layout/LinearArrowProcessNumbered"/>
    <dgm:cxn modelId="{919CEB5B-EC8F-4BA0-8E48-89C651BE9BC5}" srcId="{B1B72D1B-AE79-4381-8D5F-AD3DEA4DC19B}" destId="{802ACBFA-ECA9-4BF4-B1C7-C4C060F9E0E9}" srcOrd="5" destOrd="0" parTransId="{B4A466B5-CD7C-4410-A9A4-09B6D221B999}" sibTransId="{E67EBE05-B9B6-448E-9251-D4302B3DB72B}"/>
    <dgm:cxn modelId="{D73D895E-1985-4460-B92D-06E566BB5016}" type="presOf" srcId="{7C312376-34EC-439B-B769-458C03FFDD15}" destId="{3AB84C3C-0F86-495C-9F53-A1D70E837AB8}" srcOrd="0" destOrd="0" presId="urn:microsoft.com/office/officeart/2016/7/layout/LinearArrowProcessNumbered"/>
    <dgm:cxn modelId="{7AA72965-A74C-49B5-B0CD-38AC1E1607CF}" srcId="{B1B72D1B-AE79-4381-8D5F-AD3DEA4DC19B}" destId="{7C312376-34EC-439B-B769-458C03FFDD15}" srcOrd="4" destOrd="0" parTransId="{45576574-254F-4109-AAE2-927097F21F24}" sibTransId="{44B443B5-C583-4BA5-9F86-7A6E5524EFE8}"/>
    <dgm:cxn modelId="{4402F74D-70CB-4CE4-8B0D-ABA5A31E569F}" type="presOf" srcId="{DF0A3EDC-8407-43D5-934D-CFDE19B43367}" destId="{5CEF900B-0754-4E7D-B11C-24104A4B9B1C}" srcOrd="0" destOrd="0" presId="urn:microsoft.com/office/officeart/2016/7/layout/LinearArrowProcessNumbered"/>
    <dgm:cxn modelId="{E3C64356-739F-476A-8A9F-160308BAD70F}" srcId="{B1B72D1B-AE79-4381-8D5F-AD3DEA4DC19B}" destId="{D7E3D001-9FD4-4C2F-852D-45B79EAD3173}" srcOrd="2" destOrd="0" parTransId="{75DDA2F2-FEC9-4CE8-8BA3-705DB433A851}" sibTransId="{E5C9F1C5-238C-4CA5-97C8-A4FE50A9109C}"/>
    <dgm:cxn modelId="{23159B8D-F678-45C7-AFE2-6604316B56BA}" type="presOf" srcId="{8675E8D7-D55E-438B-A30F-E444921BCC05}" destId="{AAB3E9C6-05D4-4D37-B446-5228E3804DB0}" srcOrd="0" destOrd="0" presId="urn:microsoft.com/office/officeart/2016/7/layout/LinearArrowProcessNumbered"/>
    <dgm:cxn modelId="{2D4844AC-0E50-4983-8958-46F5CEA9EE47}" srcId="{B1B72D1B-AE79-4381-8D5F-AD3DEA4DC19B}" destId="{199BD5DF-9BA9-49F2-BBF5-7CC005F6B20B}" srcOrd="3" destOrd="0" parTransId="{67CDE299-7881-4EC0-B4E5-E4202867D3BB}" sibTransId="{E02144F0-BFAC-4E66-A4CB-8B636CA59D3E}"/>
    <dgm:cxn modelId="{1090ACAC-850B-49FB-8EB9-2BDDC07AF65E}" type="presOf" srcId="{44B443B5-C583-4BA5-9F86-7A6E5524EFE8}" destId="{1DDF632A-138F-40D1-BBC3-9DB6FDF5987E}" srcOrd="0" destOrd="0" presId="urn:microsoft.com/office/officeart/2016/7/layout/LinearArrowProcessNumbered"/>
    <dgm:cxn modelId="{2AEC40BF-36BA-465D-BE58-51F06EA38C3B}" type="presOf" srcId="{348D9935-E39D-4E39-B1CF-156F6D4C3B9A}" destId="{483CDC49-40A5-4580-A79F-932950C9AA34}" srcOrd="0" destOrd="0" presId="urn:microsoft.com/office/officeart/2016/7/layout/LinearArrowProcessNumbered"/>
    <dgm:cxn modelId="{FB0806C5-27B5-4882-98C3-DB6AB42AFE66}" type="presOf" srcId="{199BD5DF-9BA9-49F2-BBF5-7CC005F6B20B}" destId="{ABD36B4C-9539-46B5-89A7-6F8E8091CCC7}" srcOrd="0" destOrd="0" presId="urn:microsoft.com/office/officeart/2016/7/layout/LinearArrowProcessNumbered"/>
    <dgm:cxn modelId="{643F4DD1-12FE-4E03-8CC9-FC8BAB2C3680}" srcId="{B1B72D1B-AE79-4381-8D5F-AD3DEA4DC19B}" destId="{DF0A3EDC-8407-43D5-934D-CFDE19B43367}" srcOrd="0" destOrd="0" parTransId="{9B4FA793-E4CD-4E54-A2C7-9E9D299E8D3D}" sibTransId="{8675E8D7-D55E-438B-A30F-E444921BCC05}"/>
    <dgm:cxn modelId="{14CFE5DC-F4E0-416C-B904-15BB8891779F}" type="presOf" srcId="{B1B72D1B-AE79-4381-8D5F-AD3DEA4DC19B}" destId="{D50F502F-CB7B-4C68-9252-50182AF38786}" srcOrd="0" destOrd="0" presId="urn:microsoft.com/office/officeart/2016/7/layout/LinearArrowProcessNumbered"/>
    <dgm:cxn modelId="{5418E9E3-17ED-4B09-8C63-6412AD5298C3}" type="presOf" srcId="{D7E3D001-9FD4-4C2F-852D-45B79EAD3173}" destId="{979DF615-CD15-41AA-BD02-753ACBE6F96C}" srcOrd="0" destOrd="0" presId="urn:microsoft.com/office/officeart/2016/7/layout/LinearArrowProcessNumbered"/>
    <dgm:cxn modelId="{CA201EFC-517B-4446-8063-9AF9E9BC8DD6}" type="presParOf" srcId="{D50F502F-CB7B-4C68-9252-50182AF38786}" destId="{52FEF8AB-9C0C-4A79-B74E-EEA64812B302}" srcOrd="0" destOrd="0" presId="urn:microsoft.com/office/officeart/2016/7/layout/LinearArrowProcessNumbered"/>
    <dgm:cxn modelId="{88624113-9BC4-4841-9185-58AF8E32295E}" type="presParOf" srcId="{52FEF8AB-9C0C-4A79-B74E-EEA64812B302}" destId="{C604E0F6-4863-49B9-B8FF-3FBE2357834E}" srcOrd="0" destOrd="0" presId="urn:microsoft.com/office/officeart/2016/7/layout/LinearArrowProcessNumbered"/>
    <dgm:cxn modelId="{956AB286-D9E6-4E4A-9EB5-93066149DD8A}" type="presParOf" srcId="{52FEF8AB-9C0C-4A79-B74E-EEA64812B302}" destId="{6973A583-8E31-4573-8681-485BF475FA53}" srcOrd="1" destOrd="0" presId="urn:microsoft.com/office/officeart/2016/7/layout/LinearArrowProcessNumbered"/>
    <dgm:cxn modelId="{6A5A8A66-668F-4D49-98B4-030A961A27E2}" type="presParOf" srcId="{6973A583-8E31-4573-8681-485BF475FA53}" destId="{87EADDB0-03F0-4230-87C1-5943047160BF}" srcOrd="0" destOrd="0" presId="urn:microsoft.com/office/officeart/2016/7/layout/LinearArrowProcessNumbered"/>
    <dgm:cxn modelId="{B56C361D-1604-40BD-A3EA-FF4BD8B8F7AB}" type="presParOf" srcId="{6973A583-8E31-4573-8681-485BF475FA53}" destId="{6F288F6A-A38A-4E64-8752-0A21E1B465BD}" srcOrd="1" destOrd="0" presId="urn:microsoft.com/office/officeart/2016/7/layout/LinearArrowProcessNumbered"/>
    <dgm:cxn modelId="{EDA3A293-9738-4567-8E30-31C252B4B53A}" type="presParOf" srcId="{6973A583-8E31-4573-8681-485BF475FA53}" destId="{AAB3E9C6-05D4-4D37-B446-5228E3804DB0}" srcOrd="2" destOrd="0" presId="urn:microsoft.com/office/officeart/2016/7/layout/LinearArrowProcessNumbered"/>
    <dgm:cxn modelId="{1BD07403-0660-484D-8C55-1620F7A83958}" type="presParOf" srcId="{6973A583-8E31-4573-8681-485BF475FA53}" destId="{7436470B-D218-4A46-93C3-19132675F8B3}" srcOrd="3" destOrd="0" presId="urn:microsoft.com/office/officeart/2016/7/layout/LinearArrowProcessNumbered"/>
    <dgm:cxn modelId="{0490C345-B36B-4685-A2BB-5021D16FFD41}" type="presParOf" srcId="{52FEF8AB-9C0C-4A79-B74E-EEA64812B302}" destId="{5CEF900B-0754-4E7D-B11C-24104A4B9B1C}" srcOrd="2" destOrd="0" presId="urn:microsoft.com/office/officeart/2016/7/layout/LinearArrowProcessNumbered"/>
    <dgm:cxn modelId="{D9127862-B0B2-46D7-B951-7BCF1D1762DE}" type="presParOf" srcId="{D50F502F-CB7B-4C68-9252-50182AF38786}" destId="{4D62C51A-8955-45A1-A22B-61200578A73C}" srcOrd="1" destOrd="0" presId="urn:microsoft.com/office/officeart/2016/7/layout/LinearArrowProcessNumbered"/>
    <dgm:cxn modelId="{3341ED73-C4AF-4643-8089-7392D7DDBAC3}" type="presParOf" srcId="{D50F502F-CB7B-4C68-9252-50182AF38786}" destId="{E356603E-8945-416F-B052-A20B4A696868}" srcOrd="2" destOrd="0" presId="urn:microsoft.com/office/officeart/2016/7/layout/LinearArrowProcessNumbered"/>
    <dgm:cxn modelId="{F826184A-343E-4880-A4DE-D27BE0110C71}" type="presParOf" srcId="{E356603E-8945-416F-B052-A20B4A696868}" destId="{7A3CF3B4-6E16-4C17-A740-F87644DB56D1}" srcOrd="0" destOrd="0" presId="urn:microsoft.com/office/officeart/2016/7/layout/LinearArrowProcessNumbered"/>
    <dgm:cxn modelId="{67432107-9B7F-4AB9-9C2F-C0E965E4D311}" type="presParOf" srcId="{E356603E-8945-416F-B052-A20B4A696868}" destId="{829E56F5-3D96-4A81-A0C5-AFC0F869D185}" srcOrd="1" destOrd="0" presId="urn:microsoft.com/office/officeart/2016/7/layout/LinearArrowProcessNumbered"/>
    <dgm:cxn modelId="{E3F795C6-9E13-40D4-B65D-B60FC32FF6D0}" type="presParOf" srcId="{829E56F5-3D96-4A81-A0C5-AFC0F869D185}" destId="{900E440E-1424-4FF1-81C8-B5CE23CFFCFD}" srcOrd="0" destOrd="0" presId="urn:microsoft.com/office/officeart/2016/7/layout/LinearArrowProcessNumbered"/>
    <dgm:cxn modelId="{C129367A-5535-49D9-A2BF-4E171C5032C2}" type="presParOf" srcId="{829E56F5-3D96-4A81-A0C5-AFC0F869D185}" destId="{7913A7A1-136C-4F5F-827E-1D8BF2F52BE3}" srcOrd="1" destOrd="0" presId="urn:microsoft.com/office/officeart/2016/7/layout/LinearArrowProcessNumbered"/>
    <dgm:cxn modelId="{3EE49829-4603-4B5F-B9ED-37B493143C7F}" type="presParOf" srcId="{829E56F5-3D96-4A81-A0C5-AFC0F869D185}" destId="{57BE6A81-40E9-48C6-96E1-6DB90EAC2C0B}" srcOrd="2" destOrd="0" presId="urn:microsoft.com/office/officeart/2016/7/layout/LinearArrowProcessNumbered"/>
    <dgm:cxn modelId="{500213A8-1BEF-45AB-9C4E-3404D1438C53}" type="presParOf" srcId="{829E56F5-3D96-4A81-A0C5-AFC0F869D185}" destId="{9F470E46-4A93-4F5A-9852-681CA19D7D14}" srcOrd="3" destOrd="0" presId="urn:microsoft.com/office/officeart/2016/7/layout/LinearArrowProcessNumbered"/>
    <dgm:cxn modelId="{681DD963-D11F-422B-8CF7-009172F7187F}" type="presParOf" srcId="{E356603E-8945-416F-B052-A20B4A696868}" destId="{483CDC49-40A5-4580-A79F-932950C9AA34}" srcOrd="2" destOrd="0" presId="urn:microsoft.com/office/officeart/2016/7/layout/LinearArrowProcessNumbered"/>
    <dgm:cxn modelId="{FD7263BF-0D3C-4CDD-A735-DEBD7D3EE271}" type="presParOf" srcId="{D50F502F-CB7B-4C68-9252-50182AF38786}" destId="{F982AF26-0B84-4EF1-BABC-0B4CAF59F07C}" srcOrd="3" destOrd="0" presId="urn:microsoft.com/office/officeart/2016/7/layout/LinearArrowProcessNumbered"/>
    <dgm:cxn modelId="{0BEA3B9A-8F56-4A5F-B892-29BB0C94A71B}" type="presParOf" srcId="{D50F502F-CB7B-4C68-9252-50182AF38786}" destId="{28019968-15DF-4478-BC29-5D4B02E111D7}" srcOrd="4" destOrd="0" presId="urn:microsoft.com/office/officeart/2016/7/layout/LinearArrowProcessNumbered"/>
    <dgm:cxn modelId="{B04B151E-6422-4EF6-B9A2-61236B182EFB}" type="presParOf" srcId="{28019968-15DF-4478-BC29-5D4B02E111D7}" destId="{75003F46-D6EE-4848-A3F2-43B7DDD22E10}" srcOrd="0" destOrd="0" presId="urn:microsoft.com/office/officeart/2016/7/layout/LinearArrowProcessNumbered"/>
    <dgm:cxn modelId="{254820BB-C69D-4C13-A737-A07C95A2A6B2}" type="presParOf" srcId="{28019968-15DF-4478-BC29-5D4B02E111D7}" destId="{23BC618A-6051-423B-AC9B-D070040FCBF0}" srcOrd="1" destOrd="0" presId="urn:microsoft.com/office/officeart/2016/7/layout/LinearArrowProcessNumbered"/>
    <dgm:cxn modelId="{4B04CF49-83A9-4CC4-BC11-C73868571F30}" type="presParOf" srcId="{23BC618A-6051-423B-AC9B-D070040FCBF0}" destId="{5F9E2328-33D2-4D56-B6E5-6C4648AAE0BA}" srcOrd="0" destOrd="0" presId="urn:microsoft.com/office/officeart/2016/7/layout/LinearArrowProcessNumbered"/>
    <dgm:cxn modelId="{E924355D-56C0-4E7F-89EB-B01DD3C156E9}" type="presParOf" srcId="{23BC618A-6051-423B-AC9B-D070040FCBF0}" destId="{2E5389BC-4597-40B2-8D39-F4EEB846134E}" srcOrd="1" destOrd="0" presId="urn:microsoft.com/office/officeart/2016/7/layout/LinearArrowProcessNumbered"/>
    <dgm:cxn modelId="{3829AF0C-9BA8-47D5-B315-8A2B78D61449}" type="presParOf" srcId="{23BC618A-6051-423B-AC9B-D070040FCBF0}" destId="{02F82F01-C106-4E41-BDFB-AE2AB05EA158}" srcOrd="2" destOrd="0" presId="urn:microsoft.com/office/officeart/2016/7/layout/LinearArrowProcessNumbered"/>
    <dgm:cxn modelId="{CCE31799-670C-44AF-BD85-48201A9F53E9}" type="presParOf" srcId="{23BC618A-6051-423B-AC9B-D070040FCBF0}" destId="{BE570D15-0D2E-4AC0-B277-1C197DF7F422}" srcOrd="3" destOrd="0" presId="urn:microsoft.com/office/officeart/2016/7/layout/LinearArrowProcessNumbered"/>
    <dgm:cxn modelId="{DE351EC3-CE67-417D-85AB-114A8078C33D}" type="presParOf" srcId="{28019968-15DF-4478-BC29-5D4B02E111D7}" destId="{979DF615-CD15-41AA-BD02-753ACBE6F96C}" srcOrd="2" destOrd="0" presId="urn:microsoft.com/office/officeart/2016/7/layout/LinearArrowProcessNumbered"/>
    <dgm:cxn modelId="{E6251FBD-6BE3-4B2B-AE5F-FB202C7D9932}" type="presParOf" srcId="{D50F502F-CB7B-4C68-9252-50182AF38786}" destId="{F936127F-7F6B-45B6-82A4-15E597AC3386}" srcOrd="5" destOrd="0" presId="urn:microsoft.com/office/officeart/2016/7/layout/LinearArrowProcessNumbered"/>
    <dgm:cxn modelId="{12884473-CFAC-4693-8524-F159CB7CEC25}" type="presParOf" srcId="{D50F502F-CB7B-4C68-9252-50182AF38786}" destId="{48F05ABD-257F-4817-B39F-984E10A01A2D}" srcOrd="6" destOrd="0" presId="urn:microsoft.com/office/officeart/2016/7/layout/LinearArrowProcessNumbered"/>
    <dgm:cxn modelId="{ADFA3072-F883-4656-8DD5-FFC237C77215}" type="presParOf" srcId="{48F05ABD-257F-4817-B39F-984E10A01A2D}" destId="{D67579B1-5C22-4928-80A3-A8499C2DC06D}" srcOrd="0" destOrd="0" presId="urn:microsoft.com/office/officeart/2016/7/layout/LinearArrowProcessNumbered"/>
    <dgm:cxn modelId="{D1FE7919-F827-408B-B226-688C319B5D9A}" type="presParOf" srcId="{48F05ABD-257F-4817-B39F-984E10A01A2D}" destId="{50ABF392-5328-4BFF-9623-30087915589E}" srcOrd="1" destOrd="0" presId="urn:microsoft.com/office/officeart/2016/7/layout/LinearArrowProcessNumbered"/>
    <dgm:cxn modelId="{3DFBB8F5-8769-4F76-A53E-60E9D06D6A28}" type="presParOf" srcId="{50ABF392-5328-4BFF-9623-30087915589E}" destId="{D5FD64F1-1305-4585-9F84-1B8AA358D9BA}" srcOrd="0" destOrd="0" presId="urn:microsoft.com/office/officeart/2016/7/layout/LinearArrowProcessNumbered"/>
    <dgm:cxn modelId="{45DF6429-9B69-4815-B661-B10C0BCB9CB4}" type="presParOf" srcId="{50ABF392-5328-4BFF-9623-30087915589E}" destId="{BA39495C-8B4B-40F6-A95B-A5F79D7A9B09}" srcOrd="1" destOrd="0" presId="urn:microsoft.com/office/officeart/2016/7/layout/LinearArrowProcessNumbered"/>
    <dgm:cxn modelId="{6B17FF66-4397-4540-A0CF-212ECE0FE1A8}" type="presParOf" srcId="{50ABF392-5328-4BFF-9623-30087915589E}" destId="{D93B8E1F-6672-4FA7-90DB-FEA8B4737CE6}" srcOrd="2" destOrd="0" presId="urn:microsoft.com/office/officeart/2016/7/layout/LinearArrowProcessNumbered"/>
    <dgm:cxn modelId="{89566D56-629E-441F-9F0F-0E101739FF4A}" type="presParOf" srcId="{50ABF392-5328-4BFF-9623-30087915589E}" destId="{7CAD74A6-4112-46E2-AEAF-747CB6FD3264}" srcOrd="3" destOrd="0" presId="urn:microsoft.com/office/officeart/2016/7/layout/LinearArrowProcessNumbered"/>
    <dgm:cxn modelId="{128D71C7-B463-4E40-9505-0C0A7656A5AD}" type="presParOf" srcId="{48F05ABD-257F-4817-B39F-984E10A01A2D}" destId="{ABD36B4C-9539-46B5-89A7-6F8E8091CCC7}" srcOrd="2" destOrd="0" presId="urn:microsoft.com/office/officeart/2016/7/layout/LinearArrowProcessNumbered"/>
    <dgm:cxn modelId="{F36EB234-4312-45E5-B9D3-E7EF10E087DF}" type="presParOf" srcId="{D50F502F-CB7B-4C68-9252-50182AF38786}" destId="{2B5DF84B-1D56-40D9-A0BF-D9970E9362BB}" srcOrd="7" destOrd="0" presId="urn:microsoft.com/office/officeart/2016/7/layout/LinearArrowProcessNumbered"/>
    <dgm:cxn modelId="{D6F4ADC2-190B-4966-8239-CE8B53F40B86}" type="presParOf" srcId="{D50F502F-CB7B-4C68-9252-50182AF38786}" destId="{88931E5F-DD57-4678-9D35-AF07F203A421}" srcOrd="8" destOrd="0" presId="urn:microsoft.com/office/officeart/2016/7/layout/LinearArrowProcessNumbered"/>
    <dgm:cxn modelId="{1F2AE2BA-F22C-4C25-ACE8-746BFCEFCCDD}" type="presParOf" srcId="{88931E5F-DD57-4678-9D35-AF07F203A421}" destId="{40043985-7D69-45B0-AC92-66E50681B7AF}" srcOrd="0" destOrd="0" presId="urn:microsoft.com/office/officeart/2016/7/layout/LinearArrowProcessNumbered"/>
    <dgm:cxn modelId="{22C310AC-E2A2-4248-95B6-AC6E41E5B0BA}" type="presParOf" srcId="{88931E5F-DD57-4678-9D35-AF07F203A421}" destId="{48BB9F5B-A5CE-4ED8-A2DD-9B70DA636B2A}" srcOrd="1" destOrd="0" presId="urn:microsoft.com/office/officeart/2016/7/layout/LinearArrowProcessNumbered"/>
    <dgm:cxn modelId="{88D064EF-1CA7-4AB0-B2CA-7683C7F8B5C6}" type="presParOf" srcId="{48BB9F5B-A5CE-4ED8-A2DD-9B70DA636B2A}" destId="{B31A06E5-181B-4410-BEE7-7121E1091367}" srcOrd="0" destOrd="0" presId="urn:microsoft.com/office/officeart/2016/7/layout/LinearArrowProcessNumbered"/>
    <dgm:cxn modelId="{6C7E78DC-5AAB-4744-A333-71F8DE9FD6F4}" type="presParOf" srcId="{48BB9F5B-A5CE-4ED8-A2DD-9B70DA636B2A}" destId="{8959234E-CC38-4157-946C-34B2E25EC3CB}" srcOrd="1" destOrd="0" presId="urn:microsoft.com/office/officeart/2016/7/layout/LinearArrowProcessNumbered"/>
    <dgm:cxn modelId="{D7F55D64-7A76-4BDE-941F-E0175CBE748E}" type="presParOf" srcId="{48BB9F5B-A5CE-4ED8-A2DD-9B70DA636B2A}" destId="{1DDF632A-138F-40D1-BBC3-9DB6FDF5987E}" srcOrd="2" destOrd="0" presId="urn:microsoft.com/office/officeart/2016/7/layout/LinearArrowProcessNumbered"/>
    <dgm:cxn modelId="{63456820-5D36-44F2-A274-C6F7FE7B4707}" type="presParOf" srcId="{48BB9F5B-A5CE-4ED8-A2DD-9B70DA636B2A}" destId="{65EE48A2-E4D4-4891-B7A6-D77EF14F7152}" srcOrd="3" destOrd="0" presId="urn:microsoft.com/office/officeart/2016/7/layout/LinearArrowProcessNumbered"/>
    <dgm:cxn modelId="{8164016E-CA0C-4A66-9980-1B23A32D4CAD}" type="presParOf" srcId="{88931E5F-DD57-4678-9D35-AF07F203A421}" destId="{3AB84C3C-0F86-495C-9F53-A1D70E837AB8}" srcOrd="2" destOrd="0" presId="urn:microsoft.com/office/officeart/2016/7/layout/LinearArrowProcessNumbered"/>
    <dgm:cxn modelId="{F0289891-8B7C-4101-A2AA-25CD3DC81A95}" type="presParOf" srcId="{D50F502F-CB7B-4C68-9252-50182AF38786}" destId="{5BE662DF-8C83-4D41-9CBD-EE8133C2CE7C}" srcOrd="9" destOrd="0" presId="urn:microsoft.com/office/officeart/2016/7/layout/LinearArrowProcessNumbered"/>
    <dgm:cxn modelId="{CEE77D33-DBC6-443C-AE96-940A100384BF}" type="presParOf" srcId="{D50F502F-CB7B-4C68-9252-50182AF38786}" destId="{8AD62D7F-D177-4E38-945C-80CE75960414}" srcOrd="10" destOrd="0" presId="urn:microsoft.com/office/officeart/2016/7/layout/LinearArrowProcessNumbered"/>
    <dgm:cxn modelId="{1A91020F-7228-4B54-9A8F-F4C7A6FA4520}" type="presParOf" srcId="{8AD62D7F-D177-4E38-945C-80CE75960414}" destId="{1717C8E1-572E-47DF-8ACE-DB5A55CCA563}" srcOrd="0" destOrd="0" presId="urn:microsoft.com/office/officeart/2016/7/layout/LinearArrowProcessNumbered"/>
    <dgm:cxn modelId="{0DC7102C-72B5-4C24-86BA-F26CC53A00E5}" type="presParOf" srcId="{8AD62D7F-D177-4E38-945C-80CE75960414}" destId="{A87B2458-B5C4-4DFC-A89E-C84EF289AB41}" srcOrd="1" destOrd="0" presId="urn:microsoft.com/office/officeart/2016/7/layout/LinearArrowProcessNumbered"/>
    <dgm:cxn modelId="{D87B5C07-8A2D-4568-AB7E-738AAB6B9EEC}" type="presParOf" srcId="{A87B2458-B5C4-4DFC-A89E-C84EF289AB41}" destId="{8FAFE80C-220B-4F68-B3E2-CA174E5FE10E}" srcOrd="0" destOrd="0" presId="urn:microsoft.com/office/officeart/2016/7/layout/LinearArrowProcessNumbered"/>
    <dgm:cxn modelId="{72E390EC-0789-4643-AFF2-4B108BD21D78}" type="presParOf" srcId="{A87B2458-B5C4-4DFC-A89E-C84EF289AB41}" destId="{57BFA8EE-C372-43F3-8A89-B45276380883}" srcOrd="1" destOrd="0" presId="urn:microsoft.com/office/officeart/2016/7/layout/LinearArrowProcessNumbered"/>
    <dgm:cxn modelId="{510B53E0-746F-46E4-BEEC-B564759BC8ED}" type="presParOf" srcId="{A87B2458-B5C4-4DFC-A89E-C84EF289AB41}" destId="{63E9F93E-A0B5-464A-966A-0FB52BE337F2}" srcOrd="2" destOrd="0" presId="urn:microsoft.com/office/officeart/2016/7/layout/LinearArrowProcessNumbered"/>
    <dgm:cxn modelId="{D11758B7-E838-4B7A-9C51-0CE99DE25467}" type="presParOf" srcId="{A87B2458-B5C4-4DFC-A89E-C84EF289AB41}" destId="{71741002-748C-4EA4-B8D4-EE0E4B49CB53}" srcOrd="3" destOrd="0" presId="urn:microsoft.com/office/officeart/2016/7/layout/LinearArrowProcessNumbered"/>
    <dgm:cxn modelId="{ADC7589A-EF10-4F69-9CDB-87F7B3DBD18E}" type="presParOf" srcId="{8AD62D7F-D177-4E38-945C-80CE75960414}" destId="{8738D96E-AF54-4522-BBF0-59285F15FD5C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324BBE-92F7-4FBE-A2C9-B8F05669769B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CA794A6-AE2F-46C2-8684-7698830FF29E}">
      <dgm:prSet/>
      <dgm:spPr/>
      <dgm:t>
        <a:bodyPr/>
        <a:lstStyle/>
        <a:p>
          <a:r>
            <a:rPr lang="en-US" dirty="0">
              <a:latin typeface="Abadi" panose="020B0604020104020204" pitchFamily="34" charset="0"/>
            </a:rPr>
            <a:t>488</a:t>
          </a:r>
          <a:r>
            <a:rPr lang="en-US" dirty="0"/>
            <a:t> - Runners</a:t>
          </a:r>
        </a:p>
      </dgm:t>
    </dgm:pt>
    <dgm:pt modelId="{7D3A5B49-9B5E-4865-A344-A7E943EBCB37}" type="parTrans" cxnId="{08539B89-6437-44E2-8476-CB566F7E1373}">
      <dgm:prSet/>
      <dgm:spPr/>
      <dgm:t>
        <a:bodyPr/>
        <a:lstStyle/>
        <a:p>
          <a:endParaRPr lang="en-US"/>
        </a:p>
      </dgm:t>
    </dgm:pt>
    <dgm:pt modelId="{2622B86C-BEDB-4AF1-98EE-74E1B64C8729}" type="sibTrans" cxnId="{08539B89-6437-44E2-8476-CB566F7E1373}">
      <dgm:prSet/>
      <dgm:spPr/>
      <dgm:t>
        <a:bodyPr/>
        <a:lstStyle/>
        <a:p>
          <a:endParaRPr lang="en-US"/>
        </a:p>
      </dgm:t>
    </dgm:pt>
    <dgm:pt modelId="{314FF8CE-2BE9-46D7-B226-DF60244C0417}">
      <dgm:prSet/>
      <dgm:spPr/>
      <dgm:t>
        <a:bodyPr/>
        <a:lstStyle/>
        <a:p>
          <a:r>
            <a:rPr lang="en-US" dirty="0">
              <a:latin typeface="Abadi" panose="020B0604020104020204" pitchFamily="34" charset="0"/>
            </a:rPr>
            <a:t>46</a:t>
          </a:r>
          <a:r>
            <a:rPr lang="en-US" dirty="0"/>
            <a:t> - Cities</a:t>
          </a:r>
        </a:p>
      </dgm:t>
    </dgm:pt>
    <dgm:pt modelId="{CE731021-2941-43E2-A275-2E57F9A1BFF3}" type="parTrans" cxnId="{0E8CB6D9-F1A0-44DC-843B-75D12140C9AE}">
      <dgm:prSet/>
      <dgm:spPr/>
      <dgm:t>
        <a:bodyPr/>
        <a:lstStyle/>
        <a:p>
          <a:endParaRPr lang="en-US"/>
        </a:p>
      </dgm:t>
    </dgm:pt>
    <dgm:pt modelId="{EBADB690-5139-41D7-AA94-6030B91EA269}" type="sibTrans" cxnId="{0E8CB6D9-F1A0-44DC-843B-75D12140C9AE}">
      <dgm:prSet/>
      <dgm:spPr/>
      <dgm:t>
        <a:bodyPr/>
        <a:lstStyle/>
        <a:p>
          <a:endParaRPr lang="en-US"/>
        </a:p>
      </dgm:t>
    </dgm:pt>
    <dgm:pt modelId="{18D6C911-49BC-4F3E-8E71-DDA5800F53FE}">
      <dgm:prSet/>
      <dgm:spPr/>
      <dgm:t>
        <a:bodyPr/>
        <a:lstStyle/>
        <a:p>
          <a:r>
            <a:rPr lang="en-US" dirty="0">
              <a:latin typeface="Abadi" panose="020B0604020104020204" pitchFamily="34" charset="0"/>
            </a:rPr>
            <a:t>9</a:t>
          </a:r>
          <a:r>
            <a:rPr lang="en-US" dirty="0"/>
            <a:t> – States</a:t>
          </a:r>
        </a:p>
      </dgm:t>
    </dgm:pt>
    <dgm:pt modelId="{143C6919-B29C-481F-AE5D-BCA67C9CCD82}" type="parTrans" cxnId="{52302110-3C6C-467A-96E3-9BD09C288606}">
      <dgm:prSet/>
      <dgm:spPr/>
      <dgm:t>
        <a:bodyPr/>
        <a:lstStyle/>
        <a:p>
          <a:endParaRPr lang="en-US"/>
        </a:p>
      </dgm:t>
    </dgm:pt>
    <dgm:pt modelId="{7FDB484E-2B69-44B7-9C22-2982EE6E9D02}" type="sibTrans" cxnId="{52302110-3C6C-467A-96E3-9BD09C288606}">
      <dgm:prSet/>
      <dgm:spPr/>
      <dgm:t>
        <a:bodyPr/>
        <a:lstStyle/>
        <a:p>
          <a:endParaRPr lang="en-US"/>
        </a:p>
      </dgm:t>
    </dgm:pt>
    <dgm:pt modelId="{AC0EDEEF-68F1-4AC7-9687-A22980B807FF}">
      <dgm:prSet/>
      <dgm:spPr/>
      <dgm:t>
        <a:bodyPr/>
        <a:lstStyle/>
        <a:p>
          <a:r>
            <a:rPr lang="en-US" dirty="0">
              <a:latin typeface="Abadi" panose="020B0604020104020204" pitchFamily="34" charset="0"/>
            </a:rPr>
            <a:t>21</a:t>
          </a:r>
          <a:r>
            <a:rPr lang="en-US" dirty="0"/>
            <a:t> Sponsors/ </a:t>
          </a:r>
          <a:r>
            <a:rPr lang="en-US" dirty="0">
              <a:latin typeface="Abadi" panose="020B0604020104020204" pitchFamily="34" charset="0"/>
            </a:rPr>
            <a:t>$28K </a:t>
          </a:r>
          <a:r>
            <a:rPr lang="en-US" dirty="0"/>
            <a:t>Secured</a:t>
          </a:r>
        </a:p>
      </dgm:t>
    </dgm:pt>
    <dgm:pt modelId="{63275ED0-B9B2-414D-81A2-D4892BB7CBBF}" type="parTrans" cxnId="{43B86BEB-E793-4BDB-92AA-6014DDDD206D}">
      <dgm:prSet/>
      <dgm:spPr/>
      <dgm:t>
        <a:bodyPr/>
        <a:lstStyle/>
        <a:p>
          <a:endParaRPr lang="en-US"/>
        </a:p>
      </dgm:t>
    </dgm:pt>
    <dgm:pt modelId="{A94A6973-E5EF-4DBC-BD54-688F2824D653}" type="sibTrans" cxnId="{43B86BEB-E793-4BDB-92AA-6014DDDD206D}">
      <dgm:prSet/>
      <dgm:spPr/>
      <dgm:t>
        <a:bodyPr/>
        <a:lstStyle/>
        <a:p>
          <a:endParaRPr lang="en-US"/>
        </a:p>
      </dgm:t>
    </dgm:pt>
    <dgm:pt modelId="{5D3EC694-B481-4562-A727-74B5FF03F840}">
      <dgm:prSet/>
      <dgm:spPr/>
      <dgm:t>
        <a:bodyPr/>
        <a:lstStyle/>
        <a:p>
          <a:r>
            <a:rPr lang="en-US" dirty="0">
              <a:latin typeface="Abadi" panose="020B0604020104020204" pitchFamily="34" charset="0"/>
            </a:rPr>
            <a:t>$20,000 </a:t>
          </a:r>
          <a:r>
            <a:rPr lang="en-US" dirty="0"/>
            <a:t>- Proceeds </a:t>
          </a:r>
        </a:p>
        <a:p>
          <a:r>
            <a:rPr lang="en-US" dirty="0"/>
            <a:t>Dolly Parton Imagination Library</a:t>
          </a:r>
        </a:p>
      </dgm:t>
    </dgm:pt>
    <dgm:pt modelId="{02782DE5-44B8-4021-9201-918F50FEFDD8}" type="parTrans" cxnId="{7123CB8C-87D1-42E6-89D9-FFDCF814830B}">
      <dgm:prSet/>
      <dgm:spPr/>
      <dgm:t>
        <a:bodyPr/>
        <a:lstStyle/>
        <a:p>
          <a:endParaRPr lang="en-US"/>
        </a:p>
      </dgm:t>
    </dgm:pt>
    <dgm:pt modelId="{03423B69-4115-4FCD-A65A-1904415A0320}" type="sibTrans" cxnId="{7123CB8C-87D1-42E6-89D9-FFDCF814830B}">
      <dgm:prSet/>
      <dgm:spPr/>
      <dgm:t>
        <a:bodyPr/>
        <a:lstStyle/>
        <a:p>
          <a:endParaRPr lang="en-US"/>
        </a:p>
      </dgm:t>
    </dgm:pt>
    <dgm:pt modelId="{C666379A-D1F7-4B82-BF39-D4C42BFE2128}" type="pres">
      <dgm:prSet presAssocID="{66324BBE-92F7-4FBE-A2C9-B8F05669769B}" presName="vert0" presStyleCnt="0">
        <dgm:presLayoutVars>
          <dgm:dir/>
          <dgm:animOne val="branch"/>
          <dgm:animLvl val="lvl"/>
        </dgm:presLayoutVars>
      </dgm:prSet>
      <dgm:spPr/>
    </dgm:pt>
    <dgm:pt modelId="{7A317BC1-8241-4C73-8105-140FBFDABFEA}" type="pres">
      <dgm:prSet presAssocID="{4CA794A6-AE2F-46C2-8684-7698830FF29E}" presName="thickLine" presStyleLbl="alignNode1" presStyleIdx="0" presStyleCnt="5"/>
      <dgm:spPr/>
    </dgm:pt>
    <dgm:pt modelId="{4B021C26-1552-43D8-B8DB-F2EF02D6AB3C}" type="pres">
      <dgm:prSet presAssocID="{4CA794A6-AE2F-46C2-8684-7698830FF29E}" presName="horz1" presStyleCnt="0"/>
      <dgm:spPr/>
    </dgm:pt>
    <dgm:pt modelId="{9879BD84-5FAE-4092-8508-E27DA645977D}" type="pres">
      <dgm:prSet presAssocID="{4CA794A6-AE2F-46C2-8684-7698830FF29E}" presName="tx1" presStyleLbl="revTx" presStyleIdx="0" presStyleCnt="5"/>
      <dgm:spPr/>
    </dgm:pt>
    <dgm:pt modelId="{4A30E1AB-DAD4-4136-979B-DC95C506AFFC}" type="pres">
      <dgm:prSet presAssocID="{4CA794A6-AE2F-46C2-8684-7698830FF29E}" presName="vert1" presStyleCnt="0"/>
      <dgm:spPr/>
    </dgm:pt>
    <dgm:pt modelId="{BCE480D7-1C48-41B7-AAEA-9858F27744D4}" type="pres">
      <dgm:prSet presAssocID="{314FF8CE-2BE9-46D7-B226-DF60244C0417}" presName="thickLine" presStyleLbl="alignNode1" presStyleIdx="1" presStyleCnt="5"/>
      <dgm:spPr/>
    </dgm:pt>
    <dgm:pt modelId="{5239EBFE-1C11-4711-97EB-6CBB3155742F}" type="pres">
      <dgm:prSet presAssocID="{314FF8CE-2BE9-46D7-B226-DF60244C0417}" presName="horz1" presStyleCnt="0"/>
      <dgm:spPr/>
    </dgm:pt>
    <dgm:pt modelId="{D074034A-F772-4EEC-8F42-0FD6B3451086}" type="pres">
      <dgm:prSet presAssocID="{314FF8CE-2BE9-46D7-B226-DF60244C0417}" presName="tx1" presStyleLbl="revTx" presStyleIdx="1" presStyleCnt="5"/>
      <dgm:spPr/>
    </dgm:pt>
    <dgm:pt modelId="{B87AD281-EF61-44CB-AEE6-727DB3BBDE26}" type="pres">
      <dgm:prSet presAssocID="{314FF8CE-2BE9-46D7-B226-DF60244C0417}" presName="vert1" presStyleCnt="0"/>
      <dgm:spPr/>
    </dgm:pt>
    <dgm:pt modelId="{935CFB0C-0739-4F78-8D36-E16E1C91FFCB}" type="pres">
      <dgm:prSet presAssocID="{18D6C911-49BC-4F3E-8E71-DDA5800F53FE}" presName="thickLine" presStyleLbl="alignNode1" presStyleIdx="2" presStyleCnt="5"/>
      <dgm:spPr/>
    </dgm:pt>
    <dgm:pt modelId="{7DFB967E-9AC4-42B4-BE01-B2CE84EEF200}" type="pres">
      <dgm:prSet presAssocID="{18D6C911-49BC-4F3E-8E71-DDA5800F53FE}" presName="horz1" presStyleCnt="0"/>
      <dgm:spPr/>
    </dgm:pt>
    <dgm:pt modelId="{3EDE66C8-4F14-46B3-BC7C-6D80A7AE311E}" type="pres">
      <dgm:prSet presAssocID="{18D6C911-49BC-4F3E-8E71-DDA5800F53FE}" presName="tx1" presStyleLbl="revTx" presStyleIdx="2" presStyleCnt="5"/>
      <dgm:spPr/>
    </dgm:pt>
    <dgm:pt modelId="{4AFF6898-898E-428B-8C84-9B14A1A0F1F4}" type="pres">
      <dgm:prSet presAssocID="{18D6C911-49BC-4F3E-8E71-DDA5800F53FE}" presName="vert1" presStyleCnt="0"/>
      <dgm:spPr/>
    </dgm:pt>
    <dgm:pt modelId="{4CFE0BC0-CB96-4C07-A97C-82BFF4396363}" type="pres">
      <dgm:prSet presAssocID="{AC0EDEEF-68F1-4AC7-9687-A22980B807FF}" presName="thickLine" presStyleLbl="alignNode1" presStyleIdx="3" presStyleCnt="5"/>
      <dgm:spPr/>
    </dgm:pt>
    <dgm:pt modelId="{1D2ED74B-473A-4D21-B90E-5179551AE170}" type="pres">
      <dgm:prSet presAssocID="{AC0EDEEF-68F1-4AC7-9687-A22980B807FF}" presName="horz1" presStyleCnt="0"/>
      <dgm:spPr/>
    </dgm:pt>
    <dgm:pt modelId="{DF5DE9DB-D0DC-4581-8E83-9B8D9785D266}" type="pres">
      <dgm:prSet presAssocID="{AC0EDEEF-68F1-4AC7-9687-A22980B807FF}" presName="tx1" presStyleLbl="revTx" presStyleIdx="3" presStyleCnt="5"/>
      <dgm:spPr/>
    </dgm:pt>
    <dgm:pt modelId="{B05ADB64-0730-4A2C-9DF8-369054AC7EA2}" type="pres">
      <dgm:prSet presAssocID="{AC0EDEEF-68F1-4AC7-9687-A22980B807FF}" presName="vert1" presStyleCnt="0"/>
      <dgm:spPr/>
    </dgm:pt>
    <dgm:pt modelId="{6B05E6BF-971C-4F02-9944-DF47997892F1}" type="pres">
      <dgm:prSet presAssocID="{5D3EC694-B481-4562-A727-74B5FF03F840}" presName="thickLine" presStyleLbl="alignNode1" presStyleIdx="4" presStyleCnt="5"/>
      <dgm:spPr/>
    </dgm:pt>
    <dgm:pt modelId="{6A56AD0C-73AB-47AF-80B3-BFF01663EF72}" type="pres">
      <dgm:prSet presAssocID="{5D3EC694-B481-4562-A727-74B5FF03F840}" presName="horz1" presStyleCnt="0"/>
      <dgm:spPr/>
    </dgm:pt>
    <dgm:pt modelId="{B9385F19-B489-4ACB-AAA0-6B8F0C040B2A}" type="pres">
      <dgm:prSet presAssocID="{5D3EC694-B481-4562-A727-74B5FF03F840}" presName="tx1" presStyleLbl="revTx" presStyleIdx="4" presStyleCnt="5"/>
      <dgm:spPr/>
    </dgm:pt>
    <dgm:pt modelId="{196B970D-1129-40DE-A658-F2450A66BA6A}" type="pres">
      <dgm:prSet presAssocID="{5D3EC694-B481-4562-A727-74B5FF03F840}" presName="vert1" presStyleCnt="0"/>
      <dgm:spPr/>
    </dgm:pt>
  </dgm:ptLst>
  <dgm:cxnLst>
    <dgm:cxn modelId="{52302110-3C6C-467A-96E3-9BD09C288606}" srcId="{66324BBE-92F7-4FBE-A2C9-B8F05669769B}" destId="{18D6C911-49BC-4F3E-8E71-DDA5800F53FE}" srcOrd="2" destOrd="0" parTransId="{143C6919-B29C-481F-AE5D-BCA67C9CCD82}" sibTransId="{7FDB484E-2B69-44B7-9C22-2982EE6E9D02}"/>
    <dgm:cxn modelId="{F35A0112-F5D5-4970-B68D-F0CDAA9CA584}" type="presOf" srcId="{5D3EC694-B481-4562-A727-74B5FF03F840}" destId="{B9385F19-B489-4ACB-AAA0-6B8F0C040B2A}" srcOrd="0" destOrd="0" presId="urn:microsoft.com/office/officeart/2008/layout/LinedList"/>
    <dgm:cxn modelId="{355EBC31-43DC-471E-A8F7-E4D0EF7D419B}" type="presOf" srcId="{66324BBE-92F7-4FBE-A2C9-B8F05669769B}" destId="{C666379A-D1F7-4B82-BF39-D4C42BFE2128}" srcOrd="0" destOrd="0" presId="urn:microsoft.com/office/officeart/2008/layout/LinedList"/>
    <dgm:cxn modelId="{D3F9774A-AA5B-4F12-8773-116576092AAA}" type="presOf" srcId="{AC0EDEEF-68F1-4AC7-9687-A22980B807FF}" destId="{DF5DE9DB-D0DC-4581-8E83-9B8D9785D266}" srcOrd="0" destOrd="0" presId="urn:microsoft.com/office/officeart/2008/layout/LinedList"/>
    <dgm:cxn modelId="{6A63D684-1574-463E-BEF5-A2837E633CA1}" type="presOf" srcId="{4CA794A6-AE2F-46C2-8684-7698830FF29E}" destId="{9879BD84-5FAE-4092-8508-E27DA645977D}" srcOrd="0" destOrd="0" presId="urn:microsoft.com/office/officeart/2008/layout/LinedList"/>
    <dgm:cxn modelId="{08539B89-6437-44E2-8476-CB566F7E1373}" srcId="{66324BBE-92F7-4FBE-A2C9-B8F05669769B}" destId="{4CA794A6-AE2F-46C2-8684-7698830FF29E}" srcOrd="0" destOrd="0" parTransId="{7D3A5B49-9B5E-4865-A344-A7E943EBCB37}" sibTransId="{2622B86C-BEDB-4AF1-98EE-74E1B64C8729}"/>
    <dgm:cxn modelId="{7123CB8C-87D1-42E6-89D9-FFDCF814830B}" srcId="{66324BBE-92F7-4FBE-A2C9-B8F05669769B}" destId="{5D3EC694-B481-4562-A727-74B5FF03F840}" srcOrd="4" destOrd="0" parTransId="{02782DE5-44B8-4021-9201-918F50FEFDD8}" sibTransId="{03423B69-4115-4FCD-A65A-1904415A0320}"/>
    <dgm:cxn modelId="{C0157F9E-7932-4CB4-BA09-15267F9258A1}" type="presOf" srcId="{314FF8CE-2BE9-46D7-B226-DF60244C0417}" destId="{D074034A-F772-4EEC-8F42-0FD6B3451086}" srcOrd="0" destOrd="0" presId="urn:microsoft.com/office/officeart/2008/layout/LinedList"/>
    <dgm:cxn modelId="{0E8CB6D9-F1A0-44DC-843B-75D12140C9AE}" srcId="{66324BBE-92F7-4FBE-A2C9-B8F05669769B}" destId="{314FF8CE-2BE9-46D7-B226-DF60244C0417}" srcOrd="1" destOrd="0" parTransId="{CE731021-2941-43E2-A275-2E57F9A1BFF3}" sibTransId="{EBADB690-5139-41D7-AA94-6030B91EA269}"/>
    <dgm:cxn modelId="{3C2506E0-EC00-4787-ABAF-04B8534465E7}" type="presOf" srcId="{18D6C911-49BC-4F3E-8E71-DDA5800F53FE}" destId="{3EDE66C8-4F14-46B3-BC7C-6D80A7AE311E}" srcOrd="0" destOrd="0" presId="urn:microsoft.com/office/officeart/2008/layout/LinedList"/>
    <dgm:cxn modelId="{43B86BEB-E793-4BDB-92AA-6014DDDD206D}" srcId="{66324BBE-92F7-4FBE-A2C9-B8F05669769B}" destId="{AC0EDEEF-68F1-4AC7-9687-A22980B807FF}" srcOrd="3" destOrd="0" parTransId="{63275ED0-B9B2-414D-81A2-D4892BB7CBBF}" sibTransId="{A94A6973-E5EF-4DBC-BD54-688F2824D653}"/>
    <dgm:cxn modelId="{3371F1EB-2FB8-44FA-8AF1-AA911DDD7FA1}" type="presParOf" srcId="{C666379A-D1F7-4B82-BF39-D4C42BFE2128}" destId="{7A317BC1-8241-4C73-8105-140FBFDABFEA}" srcOrd="0" destOrd="0" presId="urn:microsoft.com/office/officeart/2008/layout/LinedList"/>
    <dgm:cxn modelId="{7F0C8FB3-5CA2-424F-BF4E-448AE96ACA94}" type="presParOf" srcId="{C666379A-D1F7-4B82-BF39-D4C42BFE2128}" destId="{4B021C26-1552-43D8-B8DB-F2EF02D6AB3C}" srcOrd="1" destOrd="0" presId="urn:microsoft.com/office/officeart/2008/layout/LinedList"/>
    <dgm:cxn modelId="{73631D9B-005E-482A-A2CD-1FE424DCB5F1}" type="presParOf" srcId="{4B021C26-1552-43D8-B8DB-F2EF02D6AB3C}" destId="{9879BD84-5FAE-4092-8508-E27DA645977D}" srcOrd="0" destOrd="0" presId="urn:microsoft.com/office/officeart/2008/layout/LinedList"/>
    <dgm:cxn modelId="{3FEAC44C-E67B-4E1A-B09A-BA78DAC707CE}" type="presParOf" srcId="{4B021C26-1552-43D8-B8DB-F2EF02D6AB3C}" destId="{4A30E1AB-DAD4-4136-979B-DC95C506AFFC}" srcOrd="1" destOrd="0" presId="urn:microsoft.com/office/officeart/2008/layout/LinedList"/>
    <dgm:cxn modelId="{80C622F5-FD3E-48EB-92A8-F64A67B253C3}" type="presParOf" srcId="{C666379A-D1F7-4B82-BF39-D4C42BFE2128}" destId="{BCE480D7-1C48-41B7-AAEA-9858F27744D4}" srcOrd="2" destOrd="0" presId="urn:microsoft.com/office/officeart/2008/layout/LinedList"/>
    <dgm:cxn modelId="{0A77AF2F-84D9-414F-A5BE-233224F4F690}" type="presParOf" srcId="{C666379A-D1F7-4B82-BF39-D4C42BFE2128}" destId="{5239EBFE-1C11-4711-97EB-6CBB3155742F}" srcOrd="3" destOrd="0" presId="urn:microsoft.com/office/officeart/2008/layout/LinedList"/>
    <dgm:cxn modelId="{4CBE634B-6485-45D2-B173-CC1A076C51DC}" type="presParOf" srcId="{5239EBFE-1C11-4711-97EB-6CBB3155742F}" destId="{D074034A-F772-4EEC-8F42-0FD6B3451086}" srcOrd="0" destOrd="0" presId="urn:microsoft.com/office/officeart/2008/layout/LinedList"/>
    <dgm:cxn modelId="{38828C8E-76C2-42EA-91BC-814923A74184}" type="presParOf" srcId="{5239EBFE-1C11-4711-97EB-6CBB3155742F}" destId="{B87AD281-EF61-44CB-AEE6-727DB3BBDE26}" srcOrd="1" destOrd="0" presId="urn:microsoft.com/office/officeart/2008/layout/LinedList"/>
    <dgm:cxn modelId="{CF0792BD-036A-4C61-AB4A-3E2C9C0F8E73}" type="presParOf" srcId="{C666379A-D1F7-4B82-BF39-D4C42BFE2128}" destId="{935CFB0C-0739-4F78-8D36-E16E1C91FFCB}" srcOrd="4" destOrd="0" presId="urn:microsoft.com/office/officeart/2008/layout/LinedList"/>
    <dgm:cxn modelId="{33ABC6E7-C05E-4B54-828E-89058BFBE91A}" type="presParOf" srcId="{C666379A-D1F7-4B82-BF39-D4C42BFE2128}" destId="{7DFB967E-9AC4-42B4-BE01-B2CE84EEF200}" srcOrd="5" destOrd="0" presId="urn:microsoft.com/office/officeart/2008/layout/LinedList"/>
    <dgm:cxn modelId="{313920AF-B4FE-4933-903C-E9E28D6D80F2}" type="presParOf" srcId="{7DFB967E-9AC4-42B4-BE01-B2CE84EEF200}" destId="{3EDE66C8-4F14-46B3-BC7C-6D80A7AE311E}" srcOrd="0" destOrd="0" presId="urn:microsoft.com/office/officeart/2008/layout/LinedList"/>
    <dgm:cxn modelId="{D3479205-F5A7-4A29-ABF5-A9FBC414AA3E}" type="presParOf" srcId="{7DFB967E-9AC4-42B4-BE01-B2CE84EEF200}" destId="{4AFF6898-898E-428B-8C84-9B14A1A0F1F4}" srcOrd="1" destOrd="0" presId="urn:microsoft.com/office/officeart/2008/layout/LinedList"/>
    <dgm:cxn modelId="{E9896119-A467-408F-8435-AB406700EE51}" type="presParOf" srcId="{C666379A-D1F7-4B82-BF39-D4C42BFE2128}" destId="{4CFE0BC0-CB96-4C07-A97C-82BFF4396363}" srcOrd="6" destOrd="0" presId="urn:microsoft.com/office/officeart/2008/layout/LinedList"/>
    <dgm:cxn modelId="{9F8932C7-0945-435B-B1A2-06F46005660F}" type="presParOf" srcId="{C666379A-D1F7-4B82-BF39-D4C42BFE2128}" destId="{1D2ED74B-473A-4D21-B90E-5179551AE170}" srcOrd="7" destOrd="0" presId="urn:microsoft.com/office/officeart/2008/layout/LinedList"/>
    <dgm:cxn modelId="{F8342055-AB0D-41C7-ABE4-3A299336C43B}" type="presParOf" srcId="{1D2ED74B-473A-4D21-B90E-5179551AE170}" destId="{DF5DE9DB-D0DC-4581-8E83-9B8D9785D266}" srcOrd="0" destOrd="0" presId="urn:microsoft.com/office/officeart/2008/layout/LinedList"/>
    <dgm:cxn modelId="{751783A0-46BD-4CC5-A88E-BEB23ED48565}" type="presParOf" srcId="{1D2ED74B-473A-4D21-B90E-5179551AE170}" destId="{B05ADB64-0730-4A2C-9DF8-369054AC7EA2}" srcOrd="1" destOrd="0" presId="urn:microsoft.com/office/officeart/2008/layout/LinedList"/>
    <dgm:cxn modelId="{E13222C9-6FA9-4BF8-9A62-B1E0F59377E8}" type="presParOf" srcId="{C666379A-D1F7-4B82-BF39-D4C42BFE2128}" destId="{6B05E6BF-971C-4F02-9944-DF47997892F1}" srcOrd="8" destOrd="0" presId="urn:microsoft.com/office/officeart/2008/layout/LinedList"/>
    <dgm:cxn modelId="{364B701E-D0C8-4FE0-A0B2-BC97DCE7FF30}" type="presParOf" srcId="{C666379A-D1F7-4B82-BF39-D4C42BFE2128}" destId="{6A56AD0C-73AB-47AF-80B3-BFF01663EF72}" srcOrd="9" destOrd="0" presId="urn:microsoft.com/office/officeart/2008/layout/LinedList"/>
    <dgm:cxn modelId="{570BF21D-3302-4B51-A2CA-E054E39EBCBB}" type="presParOf" srcId="{6A56AD0C-73AB-47AF-80B3-BFF01663EF72}" destId="{B9385F19-B489-4ACB-AAA0-6B8F0C040B2A}" srcOrd="0" destOrd="0" presId="urn:microsoft.com/office/officeart/2008/layout/LinedList"/>
    <dgm:cxn modelId="{CB900296-C00A-4B1E-9368-8B2C55837820}" type="presParOf" srcId="{6A56AD0C-73AB-47AF-80B3-BFF01663EF72}" destId="{196B970D-1129-40DE-A658-F2450A66BA6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9D03D8-8696-44D8-AD61-8CD90945533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903A68E-A904-4188-B86F-C1BD5BA285D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b="1" dirty="0">
              <a:latin typeface="Abadi" panose="020B0604020104020204" pitchFamily="34" charset="0"/>
            </a:rPr>
            <a:t>28</a:t>
          </a:r>
          <a:r>
            <a:rPr lang="en-US" sz="1400" b="1" dirty="0"/>
            <a:t> </a:t>
          </a:r>
          <a:r>
            <a:rPr lang="en-US" sz="1400" b="0" dirty="0"/>
            <a:t>Saturdays</a:t>
          </a:r>
          <a:r>
            <a:rPr lang="en-US" sz="1400" b="1" dirty="0"/>
            <a:t> </a:t>
          </a:r>
        </a:p>
        <a:p>
          <a:pPr>
            <a:lnSpc>
              <a:spcPct val="100000"/>
            </a:lnSpc>
            <a:defRPr cap="all"/>
          </a:pPr>
          <a:r>
            <a:rPr lang="en-US" sz="1400" dirty="0"/>
            <a:t>8AM-1Pm</a:t>
          </a:r>
        </a:p>
      </dgm:t>
    </dgm:pt>
    <dgm:pt modelId="{588D4473-E663-43A4-837D-0AE9AC3FBB21}" type="parTrans" cxnId="{E62ED0EC-6E39-48ED-970D-90F9AF318883}">
      <dgm:prSet/>
      <dgm:spPr/>
      <dgm:t>
        <a:bodyPr/>
        <a:lstStyle/>
        <a:p>
          <a:endParaRPr lang="en-US"/>
        </a:p>
      </dgm:t>
    </dgm:pt>
    <dgm:pt modelId="{5FCEDCFA-580B-46E6-8016-AE1B797BED3A}" type="sibTrans" cxnId="{E62ED0EC-6E39-48ED-970D-90F9AF318883}">
      <dgm:prSet/>
      <dgm:spPr/>
      <dgm:t>
        <a:bodyPr/>
        <a:lstStyle/>
        <a:p>
          <a:endParaRPr lang="en-US"/>
        </a:p>
      </dgm:t>
    </dgm:pt>
    <dgm:pt modelId="{4C96BC7E-8749-4058-B96F-A9315DEF75F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100" b="1" dirty="0">
              <a:latin typeface="Abadi" panose="020B0604020104020204" pitchFamily="34" charset="0"/>
            </a:rPr>
            <a:t>$</a:t>
          </a:r>
          <a:r>
            <a:rPr lang="en-US" sz="1200" b="1" dirty="0">
              <a:latin typeface="Abadi" panose="020B0604020104020204" pitchFamily="34" charset="0"/>
            </a:rPr>
            <a:t>600K </a:t>
          </a:r>
          <a:r>
            <a:rPr lang="en-US" sz="1200" dirty="0"/>
            <a:t>sales farmers &amp; vendors</a:t>
          </a:r>
        </a:p>
      </dgm:t>
    </dgm:pt>
    <dgm:pt modelId="{50A4918B-C60A-4DEF-8750-2296341FE246}" type="parTrans" cxnId="{4F9C442D-5508-45C2-BC0C-13F1130E828B}">
      <dgm:prSet/>
      <dgm:spPr/>
      <dgm:t>
        <a:bodyPr/>
        <a:lstStyle/>
        <a:p>
          <a:endParaRPr lang="en-US"/>
        </a:p>
      </dgm:t>
    </dgm:pt>
    <dgm:pt modelId="{046F5DD1-9EFD-47B5-840F-725F48D87E67}" type="sibTrans" cxnId="{4F9C442D-5508-45C2-BC0C-13F1130E828B}">
      <dgm:prSet/>
      <dgm:spPr/>
      <dgm:t>
        <a:bodyPr/>
        <a:lstStyle/>
        <a:p>
          <a:endParaRPr lang="en-US"/>
        </a:p>
      </dgm:t>
    </dgm:pt>
    <dgm:pt modelId="{DDFD52D5-8AC4-4F03-81A3-BA4A00121D5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200" dirty="0"/>
            <a:t>Double Up Bucks SNAP grant/ Prescription Rx grant</a:t>
          </a:r>
        </a:p>
      </dgm:t>
    </dgm:pt>
    <dgm:pt modelId="{8D03EC96-8ACD-4935-A767-B3F704458DD5}" type="parTrans" cxnId="{671EB229-022E-4D18-B005-918C54F75121}">
      <dgm:prSet/>
      <dgm:spPr/>
      <dgm:t>
        <a:bodyPr/>
        <a:lstStyle/>
        <a:p>
          <a:endParaRPr lang="en-US"/>
        </a:p>
      </dgm:t>
    </dgm:pt>
    <dgm:pt modelId="{A0773302-DB10-489A-8227-292B0F2EDE4C}" type="sibTrans" cxnId="{671EB229-022E-4D18-B005-918C54F75121}">
      <dgm:prSet/>
      <dgm:spPr/>
      <dgm:t>
        <a:bodyPr/>
        <a:lstStyle/>
        <a:p>
          <a:endParaRPr lang="en-US"/>
        </a:p>
      </dgm:t>
    </dgm:pt>
    <dgm:pt modelId="{CBD737DE-7584-465F-96C6-19663843657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Senior and Children’s Day activities.</a:t>
          </a:r>
        </a:p>
      </dgm:t>
    </dgm:pt>
    <dgm:pt modelId="{28F702DB-3134-4A80-B978-542BE27D7319}" type="parTrans" cxnId="{79F77E55-CFCD-4D5E-874B-AEBD2EDE4046}">
      <dgm:prSet/>
      <dgm:spPr/>
      <dgm:t>
        <a:bodyPr/>
        <a:lstStyle/>
        <a:p>
          <a:endParaRPr lang="en-US"/>
        </a:p>
      </dgm:t>
    </dgm:pt>
    <dgm:pt modelId="{AF5B4F38-E88A-46E8-A0D3-15B5405C1EC8}" type="sibTrans" cxnId="{79F77E55-CFCD-4D5E-874B-AEBD2EDE4046}">
      <dgm:prSet/>
      <dgm:spPr/>
      <dgm:t>
        <a:bodyPr/>
        <a:lstStyle/>
        <a:p>
          <a:endParaRPr lang="en-US"/>
        </a:p>
      </dgm:t>
    </dgm:pt>
    <dgm:pt modelId="{F9C185BC-C64C-4D2C-A82F-5AB8849D917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200" dirty="0"/>
            <a:t>Entertainment </a:t>
          </a:r>
        </a:p>
        <a:p>
          <a:pPr>
            <a:lnSpc>
              <a:spcPct val="100000"/>
            </a:lnSpc>
            <a:defRPr cap="all"/>
          </a:pPr>
          <a:r>
            <a:rPr lang="en-US" sz="1400" b="1" dirty="0">
              <a:latin typeface="Abadi" panose="020B0604020104020204" pitchFamily="34" charset="0"/>
            </a:rPr>
            <a:t>26 </a:t>
          </a:r>
          <a:r>
            <a:rPr lang="en-US" sz="1400" b="0" dirty="0"/>
            <a:t>Satur</a:t>
          </a:r>
          <a:r>
            <a:rPr lang="en-US" sz="1400" dirty="0"/>
            <a:t>days</a:t>
          </a:r>
        </a:p>
      </dgm:t>
    </dgm:pt>
    <dgm:pt modelId="{15A0C6B4-1B17-4C9C-9952-815FB7D13780}" type="parTrans" cxnId="{54FD8AD0-0187-4339-B0C5-B987BA08B927}">
      <dgm:prSet/>
      <dgm:spPr/>
      <dgm:t>
        <a:bodyPr/>
        <a:lstStyle/>
        <a:p>
          <a:endParaRPr lang="en-US"/>
        </a:p>
      </dgm:t>
    </dgm:pt>
    <dgm:pt modelId="{D356BB82-D374-478F-86E5-3F5E2B7A2D8B}" type="sibTrans" cxnId="{54FD8AD0-0187-4339-B0C5-B987BA08B927}">
      <dgm:prSet/>
      <dgm:spPr/>
      <dgm:t>
        <a:bodyPr/>
        <a:lstStyle/>
        <a:p>
          <a:endParaRPr lang="en-US"/>
        </a:p>
      </dgm:t>
    </dgm:pt>
    <dgm:pt modelId="{A5EC8DEF-744F-4BB2-BCA6-3006F861C8A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Local businesses more visitors  increased sales</a:t>
          </a:r>
        </a:p>
      </dgm:t>
    </dgm:pt>
    <dgm:pt modelId="{0C2E7EA4-8F33-4B95-9B81-3C44768A5791}" type="parTrans" cxnId="{5DF0DFE9-F7F3-43FF-82ED-C814669D3CD1}">
      <dgm:prSet/>
      <dgm:spPr/>
      <dgm:t>
        <a:bodyPr/>
        <a:lstStyle/>
        <a:p>
          <a:endParaRPr lang="en-US"/>
        </a:p>
      </dgm:t>
    </dgm:pt>
    <dgm:pt modelId="{E766B7E7-43D8-4437-9201-CDD2132FF291}" type="sibTrans" cxnId="{5DF0DFE9-F7F3-43FF-82ED-C814669D3CD1}">
      <dgm:prSet/>
      <dgm:spPr/>
      <dgm:t>
        <a:bodyPr/>
        <a:lstStyle/>
        <a:p>
          <a:endParaRPr lang="en-US"/>
        </a:p>
      </dgm:t>
    </dgm:pt>
    <dgm:pt modelId="{9DA5D40C-E029-4387-9277-9F9C3A19ABDE}" type="pres">
      <dgm:prSet presAssocID="{FE9D03D8-8696-44D8-AD61-8CD90945533E}" presName="root" presStyleCnt="0">
        <dgm:presLayoutVars>
          <dgm:dir/>
          <dgm:resizeHandles val="exact"/>
        </dgm:presLayoutVars>
      </dgm:prSet>
      <dgm:spPr/>
    </dgm:pt>
    <dgm:pt modelId="{9DE6875B-725D-441E-AEBA-8EB2FB93DDED}" type="pres">
      <dgm:prSet presAssocID="{3903A68E-A904-4188-B86F-C1BD5BA285DB}" presName="compNode" presStyleCnt="0"/>
      <dgm:spPr/>
    </dgm:pt>
    <dgm:pt modelId="{89B6DBB3-7F3B-41D4-ABE9-D73EF8822C1B}" type="pres">
      <dgm:prSet presAssocID="{3903A68E-A904-4188-B86F-C1BD5BA285DB}" presName="iconBgRect" presStyleLbl="bgShp" presStyleIdx="0" presStyleCnt="6"/>
      <dgm:spPr/>
    </dgm:pt>
    <dgm:pt modelId="{47C4CE62-CECA-47C1-83C4-16611FDBD34B}" type="pres">
      <dgm:prSet presAssocID="{3903A68E-A904-4188-B86F-C1BD5BA285DB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rn outline"/>
        </a:ext>
      </dgm:extLst>
    </dgm:pt>
    <dgm:pt modelId="{6A3E706E-A8E8-44F7-AACF-184440EC4D94}" type="pres">
      <dgm:prSet presAssocID="{3903A68E-A904-4188-B86F-C1BD5BA285DB}" presName="spaceRect" presStyleCnt="0"/>
      <dgm:spPr/>
    </dgm:pt>
    <dgm:pt modelId="{3F1CBC35-5698-41F0-88A5-53A192B7B319}" type="pres">
      <dgm:prSet presAssocID="{3903A68E-A904-4188-B86F-C1BD5BA285DB}" presName="textRect" presStyleLbl="revTx" presStyleIdx="0" presStyleCnt="6">
        <dgm:presLayoutVars>
          <dgm:chMax val="1"/>
          <dgm:chPref val="1"/>
        </dgm:presLayoutVars>
      </dgm:prSet>
      <dgm:spPr/>
    </dgm:pt>
    <dgm:pt modelId="{7DC7E0D2-887B-4BFA-834E-D52C4706A609}" type="pres">
      <dgm:prSet presAssocID="{5FCEDCFA-580B-46E6-8016-AE1B797BED3A}" presName="sibTrans" presStyleCnt="0"/>
      <dgm:spPr/>
    </dgm:pt>
    <dgm:pt modelId="{D3281930-BDE9-4EC4-AB13-A1F7DA0D243D}" type="pres">
      <dgm:prSet presAssocID="{4C96BC7E-8749-4058-B96F-A9315DEF75FC}" presName="compNode" presStyleCnt="0"/>
      <dgm:spPr/>
    </dgm:pt>
    <dgm:pt modelId="{72D0750B-52A0-4A14-9743-3686E175AB13}" type="pres">
      <dgm:prSet presAssocID="{4C96BC7E-8749-4058-B96F-A9315DEF75FC}" presName="iconBgRect" presStyleLbl="bgShp" presStyleIdx="1" presStyleCnt="6"/>
      <dgm:spPr/>
    </dgm:pt>
    <dgm:pt modelId="{53D2D817-686A-49DD-B76C-2B54D197D1CE}" type="pres">
      <dgm:prSet presAssocID="{4C96BC7E-8749-4058-B96F-A9315DEF75FC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 with solid fill"/>
        </a:ext>
      </dgm:extLst>
    </dgm:pt>
    <dgm:pt modelId="{3CCBCB38-20C6-42FD-88D0-4BCA19E011C2}" type="pres">
      <dgm:prSet presAssocID="{4C96BC7E-8749-4058-B96F-A9315DEF75FC}" presName="spaceRect" presStyleCnt="0"/>
      <dgm:spPr/>
    </dgm:pt>
    <dgm:pt modelId="{33FA9A4F-2543-45F2-967E-511C50133FBB}" type="pres">
      <dgm:prSet presAssocID="{4C96BC7E-8749-4058-B96F-A9315DEF75FC}" presName="textRect" presStyleLbl="revTx" presStyleIdx="1" presStyleCnt="6">
        <dgm:presLayoutVars>
          <dgm:chMax val="1"/>
          <dgm:chPref val="1"/>
        </dgm:presLayoutVars>
      </dgm:prSet>
      <dgm:spPr/>
    </dgm:pt>
    <dgm:pt modelId="{2C8FCFEB-73EE-4F7E-996B-555C0FDD4A4C}" type="pres">
      <dgm:prSet presAssocID="{046F5DD1-9EFD-47B5-840F-725F48D87E67}" presName="sibTrans" presStyleCnt="0"/>
      <dgm:spPr/>
    </dgm:pt>
    <dgm:pt modelId="{40DA96FD-9238-434F-8D87-95D1270C436B}" type="pres">
      <dgm:prSet presAssocID="{DDFD52D5-8AC4-4F03-81A3-BA4A00121D5E}" presName="compNode" presStyleCnt="0"/>
      <dgm:spPr/>
    </dgm:pt>
    <dgm:pt modelId="{30588A65-B63E-4EB7-9A48-2916A6D80EBC}" type="pres">
      <dgm:prSet presAssocID="{DDFD52D5-8AC4-4F03-81A3-BA4A00121D5E}" presName="iconBgRect" presStyleLbl="bgShp" presStyleIdx="2" presStyleCnt="6"/>
      <dgm:spPr/>
    </dgm:pt>
    <dgm:pt modelId="{5572483F-E7C8-49D7-843F-A0B416D9C501}" type="pres">
      <dgm:prSet presAssocID="{DDFD52D5-8AC4-4F03-81A3-BA4A00121D5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67098168-16BA-4109-9F94-E04EE1BAE7D8}" type="pres">
      <dgm:prSet presAssocID="{DDFD52D5-8AC4-4F03-81A3-BA4A00121D5E}" presName="spaceRect" presStyleCnt="0"/>
      <dgm:spPr/>
    </dgm:pt>
    <dgm:pt modelId="{0168927C-75CE-4885-9467-796F3307A1A3}" type="pres">
      <dgm:prSet presAssocID="{DDFD52D5-8AC4-4F03-81A3-BA4A00121D5E}" presName="textRect" presStyleLbl="revTx" presStyleIdx="2" presStyleCnt="6">
        <dgm:presLayoutVars>
          <dgm:chMax val="1"/>
          <dgm:chPref val="1"/>
        </dgm:presLayoutVars>
      </dgm:prSet>
      <dgm:spPr/>
    </dgm:pt>
    <dgm:pt modelId="{DC04DFFA-593B-432E-B0F8-93833421F111}" type="pres">
      <dgm:prSet presAssocID="{A0773302-DB10-489A-8227-292B0F2EDE4C}" presName="sibTrans" presStyleCnt="0"/>
      <dgm:spPr/>
    </dgm:pt>
    <dgm:pt modelId="{959229C3-0D50-4B85-B7DB-67EB8C93E9FE}" type="pres">
      <dgm:prSet presAssocID="{CBD737DE-7584-465F-96C6-19663843657C}" presName="compNode" presStyleCnt="0"/>
      <dgm:spPr/>
    </dgm:pt>
    <dgm:pt modelId="{B3B7A56C-279D-4EA2-8FF9-0C606287B043}" type="pres">
      <dgm:prSet presAssocID="{CBD737DE-7584-465F-96C6-19663843657C}" presName="iconBgRect" presStyleLbl="bgShp" presStyleIdx="3" presStyleCnt="6"/>
      <dgm:spPr/>
    </dgm:pt>
    <dgm:pt modelId="{9F2E04EA-A5AB-431A-A540-F26BB12A8749}" type="pres">
      <dgm:prSet presAssocID="{CBD737DE-7584-465F-96C6-19663843657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ld with Balloon"/>
        </a:ext>
      </dgm:extLst>
    </dgm:pt>
    <dgm:pt modelId="{31071B6D-1D82-47D4-8CF3-159BB18FEFDB}" type="pres">
      <dgm:prSet presAssocID="{CBD737DE-7584-465F-96C6-19663843657C}" presName="spaceRect" presStyleCnt="0"/>
      <dgm:spPr/>
    </dgm:pt>
    <dgm:pt modelId="{A36B148F-BF42-42D8-B050-AF43D3CF6761}" type="pres">
      <dgm:prSet presAssocID="{CBD737DE-7584-465F-96C6-19663843657C}" presName="textRect" presStyleLbl="revTx" presStyleIdx="3" presStyleCnt="6">
        <dgm:presLayoutVars>
          <dgm:chMax val="1"/>
          <dgm:chPref val="1"/>
        </dgm:presLayoutVars>
      </dgm:prSet>
      <dgm:spPr/>
    </dgm:pt>
    <dgm:pt modelId="{43FF6C0D-DBE2-4366-A254-1854C27F1830}" type="pres">
      <dgm:prSet presAssocID="{AF5B4F38-E88A-46E8-A0D3-15B5405C1EC8}" presName="sibTrans" presStyleCnt="0"/>
      <dgm:spPr/>
    </dgm:pt>
    <dgm:pt modelId="{CB2013C7-8D3C-4DC3-82D8-60555B4151F9}" type="pres">
      <dgm:prSet presAssocID="{F9C185BC-C64C-4D2C-A82F-5AB8849D917A}" presName="compNode" presStyleCnt="0"/>
      <dgm:spPr/>
    </dgm:pt>
    <dgm:pt modelId="{7CE19989-4B1A-49B5-8DF7-824362D668CC}" type="pres">
      <dgm:prSet presAssocID="{F9C185BC-C64C-4D2C-A82F-5AB8849D917A}" presName="iconBgRect" presStyleLbl="bgShp" presStyleIdx="4" presStyleCnt="6"/>
      <dgm:spPr/>
    </dgm:pt>
    <dgm:pt modelId="{3554A445-E4A6-4BC7-A63E-743AD7C87104}" type="pres">
      <dgm:prSet presAssocID="{F9C185BC-C64C-4D2C-A82F-5AB8849D917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ic"/>
        </a:ext>
      </dgm:extLst>
    </dgm:pt>
    <dgm:pt modelId="{E22EAD3A-8326-4265-A2B3-E0CBFCD6B6A6}" type="pres">
      <dgm:prSet presAssocID="{F9C185BC-C64C-4D2C-A82F-5AB8849D917A}" presName="spaceRect" presStyleCnt="0"/>
      <dgm:spPr/>
    </dgm:pt>
    <dgm:pt modelId="{EF0145DD-F1D0-4FDD-B96B-971C00444385}" type="pres">
      <dgm:prSet presAssocID="{F9C185BC-C64C-4D2C-A82F-5AB8849D917A}" presName="textRect" presStyleLbl="revTx" presStyleIdx="4" presStyleCnt="6">
        <dgm:presLayoutVars>
          <dgm:chMax val="1"/>
          <dgm:chPref val="1"/>
        </dgm:presLayoutVars>
      </dgm:prSet>
      <dgm:spPr/>
    </dgm:pt>
    <dgm:pt modelId="{18C9DC92-9189-405F-ACBA-5EA3328266A7}" type="pres">
      <dgm:prSet presAssocID="{D356BB82-D374-478F-86E5-3F5E2B7A2D8B}" presName="sibTrans" presStyleCnt="0"/>
      <dgm:spPr/>
    </dgm:pt>
    <dgm:pt modelId="{95C5D9F1-C68C-4D41-A858-0A24A5398D3F}" type="pres">
      <dgm:prSet presAssocID="{A5EC8DEF-744F-4BB2-BCA6-3006F861C8A3}" presName="compNode" presStyleCnt="0"/>
      <dgm:spPr/>
    </dgm:pt>
    <dgm:pt modelId="{FA366968-D467-447C-8EB4-AC63CF962E79}" type="pres">
      <dgm:prSet presAssocID="{A5EC8DEF-744F-4BB2-BCA6-3006F861C8A3}" presName="iconBgRect" presStyleLbl="bgShp" presStyleIdx="5" presStyleCnt="6"/>
      <dgm:spPr/>
    </dgm:pt>
    <dgm:pt modelId="{75A44324-8F1C-4D41-92B7-D778CEB48CCB}" type="pres">
      <dgm:prSet presAssocID="{A5EC8DEF-744F-4BB2-BCA6-3006F861C8A3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896F048B-FAF0-4DBF-967E-9F24C52AE42D}" type="pres">
      <dgm:prSet presAssocID="{A5EC8DEF-744F-4BB2-BCA6-3006F861C8A3}" presName="spaceRect" presStyleCnt="0"/>
      <dgm:spPr/>
    </dgm:pt>
    <dgm:pt modelId="{FA1FDFAF-0B51-410A-814F-70394A1F3437}" type="pres">
      <dgm:prSet presAssocID="{A5EC8DEF-744F-4BB2-BCA6-3006F861C8A3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6F851502-8652-460B-B52F-4263B697A290}" type="presOf" srcId="{4C96BC7E-8749-4058-B96F-A9315DEF75FC}" destId="{33FA9A4F-2543-45F2-967E-511C50133FBB}" srcOrd="0" destOrd="0" presId="urn:microsoft.com/office/officeart/2018/5/layout/IconCircleLabelList"/>
    <dgm:cxn modelId="{EAB49A0B-4BC0-4A84-80B1-7A28C58B321C}" type="presOf" srcId="{DDFD52D5-8AC4-4F03-81A3-BA4A00121D5E}" destId="{0168927C-75CE-4885-9467-796F3307A1A3}" srcOrd="0" destOrd="0" presId="urn:microsoft.com/office/officeart/2018/5/layout/IconCircleLabelList"/>
    <dgm:cxn modelId="{671EB229-022E-4D18-B005-918C54F75121}" srcId="{FE9D03D8-8696-44D8-AD61-8CD90945533E}" destId="{DDFD52D5-8AC4-4F03-81A3-BA4A00121D5E}" srcOrd="2" destOrd="0" parTransId="{8D03EC96-8ACD-4935-A767-B3F704458DD5}" sibTransId="{A0773302-DB10-489A-8227-292B0F2EDE4C}"/>
    <dgm:cxn modelId="{4F9C442D-5508-45C2-BC0C-13F1130E828B}" srcId="{FE9D03D8-8696-44D8-AD61-8CD90945533E}" destId="{4C96BC7E-8749-4058-B96F-A9315DEF75FC}" srcOrd="1" destOrd="0" parTransId="{50A4918B-C60A-4DEF-8750-2296341FE246}" sibTransId="{046F5DD1-9EFD-47B5-840F-725F48D87E67}"/>
    <dgm:cxn modelId="{A435E450-9333-4797-93C8-499775FB05A0}" type="presOf" srcId="{F9C185BC-C64C-4D2C-A82F-5AB8849D917A}" destId="{EF0145DD-F1D0-4FDD-B96B-971C00444385}" srcOrd="0" destOrd="0" presId="urn:microsoft.com/office/officeart/2018/5/layout/IconCircleLabelList"/>
    <dgm:cxn modelId="{79F77E55-CFCD-4D5E-874B-AEBD2EDE4046}" srcId="{FE9D03D8-8696-44D8-AD61-8CD90945533E}" destId="{CBD737DE-7584-465F-96C6-19663843657C}" srcOrd="3" destOrd="0" parTransId="{28F702DB-3134-4A80-B978-542BE27D7319}" sibTransId="{AF5B4F38-E88A-46E8-A0D3-15B5405C1EC8}"/>
    <dgm:cxn modelId="{E547A195-D0D9-4BC2-A568-63B6BE06EA5C}" type="presOf" srcId="{FE9D03D8-8696-44D8-AD61-8CD90945533E}" destId="{9DA5D40C-E029-4387-9277-9F9C3A19ABDE}" srcOrd="0" destOrd="0" presId="urn:microsoft.com/office/officeart/2018/5/layout/IconCircleLabelList"/>
    <dgm:cxn modelId="{1C7E3F97-56DB-417E-A471-68A3157E69A3}" type="presOf" srcId="{3903A68E-A904-4188-B86F-C1BD5BA285DB}" destId="{3F1CBC35-5698-41F0-88A5-53A192B7B319}" srcOrd="0" destOrd="0" presId="urn:microsoft.com/office/officeart/2018/5/layout/IconCircleLabelList"/>
    <dgm:cxn modelId="{5ACEE1CF-4623-4CA9-A79D-E31021A3073F}" type="presOf" srcId="{A5EC8DEF-744F-4BB2-BCA6-3006F861C8A3}" destId="{FA1FDFAF-0B51-410A-814F-70394A1F3437}" srcOrd="0" destOrd="0" presId="urn:microsoft.com/office/officeart/2018/5/layout/IconCircleLabelList"/>
    <dgm:cxn modelId="{54FD8AD0-0187-4339-B0C5-B987BA08B927}" srcId="{FE9D03D8-8696-44D8-AD61-8CD90945533E}" destId="{F9C185BC-C64C-4D2C-A82F-5AB8849D917A}" srcOrd="4" destOrd="0" parTransId="{15A0C6B4-1B17-4C9C-9952-815FB7D13780}" sibTransId="{D356BB82-D374-478F-86E5-3F5E2B7A2D8B}"/>
    <dgm:cxn modelId="{26B365DC-A7D7-4260-8644-0A8B6DDF4576}" type="presOf" srcId="{CBD737DE-7584-465F-96C6-19663843657C}" destId="{A36B148F-BF42-42D8-B050-AF43D3CF6761}" srcOrd="0" destOrd="0" presId="urn:microsoft.com/office/officeart/2018/5/layout/IconCircleLabelList"/>
    <dgm:cxn modelId="{5DF0DFE9-F7F3-43FF-82ED-C814669D3CD1}" srcId="{FE9D03D8-8696-44D8-AD61-8CD90945533E}" destId="{A5EC8DEF-744F-4BB2-BCA6-3006F861C8A3}" srcOrd="5" destOrd="0" parTransId="{0C2E7EA4-8F33-4B95-9B81-3C44768A5791}" sibTransId="{E766B7E7-43D8-4437-9201-CDD2132FF291}"/>
    <dgm:cxn modelId="{E62ED0EC-6E39-48ED-970D-90F9AF318883}" srcId="{FE9D03D8-8696-44D8-AD61-8CD90945533E}" destId="{3903A68E-A904-4188-B86F-C1BD5BA285DB}" srcOrd="0" destOrd="0" parTransId="{588D4473-E663-43A4-837D-0AE9AC3FBB21}" sibTransId="{5FCEDCFA-580B-46E6-8016-AE1B797BED3A}"/>
    <dgm:cxn modelId="{0A7A443A-EA7F-4E56-BA89-CF0E53C78530}" type="presParOf" srcId="{9DA5D40C-E029-4387-9277-9F9C3A19ABDE}" destId="{9DE6875B-725D-441E-AEBA-8EB2FB93DDED}" srcOrd="0" destOrd="0" presId="urn:microsoft.com/office/officeart/2018/5/layout/IconCircleLabelList"/>
    <dgm:cxn modelId="{FD38462D-D77E-4A51-97AA-963F2D4E74DF}" type="presParOf" srcId="{9DE6875B-725D-441E-AEBA-8EB2FB93DDED}" destId="{89B6DBB3-7F3B-41D4-ABE9-D73EF8822C1B}" srcOrd="0" destOrd="0" presId="urn:microsoft.com/office/officeart/2018/5/layout/IconCircleLabelList"/>
    <dgm:cxn modelId="{C363F8D5-21AA-49C0-A8EB-DCBBD03EF0BC}" type="presParOf" srcId="{9DE6875B-725D-441E-AEBA-8EB2FB93DDED}" destId="{47C4CE62-CECA-47C1-83C4-16611FDBD34B}" srcOrd="1" destOrd="0" presId="urn:microsoft.com/office/officeart/2018/5/layout/IconCircleLabelList"/>
    <dgm:cxn modelId="{E3542135-FC23-4524-8698-9F0A09DB4998}" type="presParOf" srcId="{9DE6875B-725D-441E-AEBA-8EB2FB93DDED}" destId="{6A3E706E-A8E8-44F7-AACF-184440EC4D94}" srcOrd="2" destOrd="0" presId="urn:microsoft.com/office/officeart/2018/5/layout/IconCircleLabelList"/>
    <dgm:cxn modelId="{D62D15A5-54A1-4882-B553-6EC9AC85FF57}" type="presParOf" srcId="{9DE6875B-725D-441E-AEBA-8EB2FB93DDED}" destId="{3F1CBC35-5698-41F0-88A5-53A192B7B319}" srcOrd="3" destOrd="0" presId="urn:microsoft.com/office/officeart/2018/5/layout/IconCircleLabelList"/>
    <dgm:cxn modelId="{98DC4964-9836-4CCA-A896-25671C32DFD6}" type="presParOf" srcId="{9DA5D40C-E029-4387-9277-9F9C3A19ABDE}" destId="{7DC7E0D2-887B-4BFA-834E-D52C4706A609}" srcOrd="1" destOrd="0" presId="urn:microsoft.com/office/officeart/2018/5/layout/IconCircleLabelList"/>
    <dgm:cxn modelId="{4C9861E2-B1CC-4E78-9345-62ECEBD7EFF3}" type="presParOf" srcId="{9DA5D40C-E029-4387-9277-9F9C3A19ABDE}" destId="{D3281930-BDE9-4EC4-AB13-A1F7DA0D243D}" srcOrd="2" destOrd="0" presId="urn:microsoft.com/office/officeart/2018/5/layout/IconCircleLabelList"/>
    <dgm:cxn modelId="{41096206-55A3-4ACA-829B-56275CF892C4}" type="presParOf" srcId="{D3281930-BDE9-4EC4-AB13-A1F7DA0D243D}" destId="{72D0750B-52A0-4A14-9743-3686E175AB13}" srcOrd="0" destOrd="0" presId="urn:microsoft.com/office/officeart/2018/5/layout/IconCircleLabelList"/>
    <dgm:cxn modelId="{16333C83-9B75-4E19-8725-F8DA9BB4A549}" type="presParOf" srcId="{D3281930-BDE9-4EC4-AB13-A1F7DA0D243D}" destId="{53D2D817-686A-49DD-B76C-2B54D197D1CE}" srcOrd="1" destOrd="0" presId="urn:microsoft.com/office/officeart/2018/5/layout/IconCircleLabelList"/>
    <dgm:cxn modelId="{5482160C-7A27-4258-A1C8-DE16624E678C}" type="presParOf" srcId="{D3281930-BDE9-4EC4-AB13-A1F7DA0D243D}" destId="{3CCBCB38-20C6-42FD-88D0-4BCA19E011C2}" srcOrd="2" destOrd="0" presId="urn:microsoft.com/office/officeart/2018/5/layout/IconCircleLabelList"/>
    <dgm:cxn modelId="{315DA900-77F7-4C38-BB98-743B42F5B6FA}" type="presParOf" srcId="{D3281930-BDE9-4EC4-AB13-A1F7DA0D243D}" destId="{33FA9A4F-2543-45F2-967E-511C50133FBB}" srcOrd="3" destOrd="0" presId="urn:microsoft.com/office/officeart/2018/5/layout/IconCircleLabelList"/>
    <dgm:cxn modelId="{006075A2-3EFA-43F9-9E67-73FAAAC86F09}" type="presParOf" srcId="{9DA5D40C-E029-4387-9277-9F9C3A19ABDE}" destId="{2C8FCFEB-73EE-4F7E-996B-555C0FDD4A4C}" srcOrd="3" destOrd="0" presId="urn:microsoft.com/office/officeart/2018/5/layout/IconCircleLabelList"/>
    <dgm:cxn modelId="{442DD080-32BF-422C-936B-7602D6600C5D}" type="presParOf" srcId="{9DA5D40C-E029-4387-9277-9F9C3A19ABDE}" destId="{40DA96FD-9238-434F-8D87-95D1270C436B}" srcOrd="4" destOrd="0" presId="urn:microsoft.com/office/officeart/2018/5/layout/IconCircleLabelList"/>
    <dgm:cxn modelId="{BA6957C2-B166-48B8-98A3-87B03E151B18}" type="presParOf" srcId="{40DA96FD-9238-434F-8D87-95D1270C436B}" destId="{30588A65-B63E-4EB7-9A48-2916A6D80EBC}" srcOrd="0" destOrd="0" presId="urn:microsoft.com/office/officeart/2018/5/layout/IconCircleLabelList"/>
    <dgm:cxn modelId="{9EDE45F6-4CD8-4363-BA7B-B262B86D4693}" type="presParOf" srcId="{40DA96FD-9238-434F-8D87-95D1270C436B}" destId="{5572483F-E7C8-49D7-843F-A0B416D9C501}" srcOrd="1" destOrd="0" presId="urn:microsoft.com/office/officeart/2018/5/layout/IconCircleLabelList"/>
    <dgm:cxn modelId="{868AA4A7-59B1-4B6F-A7AE-098BB9E60B5B}" type="presParOf" srcId="{40DA96FD-9238-434F-8D87-95D1270C436B}" destId="{67098168-16BA-4109-9F94-E04EE1BAE7D8}" srcOrd="2" destOrd="0" presId="urn:microsoft.com/office/officeart/2018/5/layout/IconCircleLabelList"/>
    <dgm:cxn modelId="{20BB4BFD-CC85-48C0-8158-2EC69A838C00}" type="presParOf" srcId="{40DA96FD-9238-434F-8D87-95D1270C436B}" destId="{0168927C-75CE-4885-9467-796F3307A1A3}" srcOrd="3" destOrd="0" presId="urn:microsoft.com/office/officeart/2018/5/layout/IconCircleLabelList"/>
    <dgm:cxn modelId="{A846C512-8DAE-451F-AA64-FEBBADAD17E9}" type="presParOf" srcId="{9DA5D40C-E029-4387-9277-9F9C3A19ABDE}" destId="{DC04DFFA-593B-432E-B0F8-93833421F111}" srcOrd="5" destOrd="0" presId="urn:microsoft.com/office/officeart/2018/5/layout/IconCircleLabelList"/>
    <dgm:cxn modelId="{4AE2AE13-671C-4CCE-9D5E-85BF0D1E4ED0}" type="presParOf" srcId="{9DA5D40C-E029-4387-9277-9F9C3A19ABDE}" destId="{959229C3-0D50-4B85-B7DB-67EB8C93E9FE}" srcOrd="6" destOrd="0" presId="urn:microsoft.com/office/officeart/2018/5/layout/IconCircleLabelList"/>
    <dgm:cxn modelId="{4BED46EF-231B-46F7-AC96-F7659A69AC27}" type="presParOf" srcId="{959229C3-0D50-4B85-B7DB-67EB8C93E9FE}" destId="{B3B7A56C-279D-4EA2-8FF9-0C606287B043}" srcOrd="0" destOrd="0" presId="urn:microsoft.com/office/officeart/2018/5/layout/IconCircleLabelList"/>
    <dgm:cxn modelId="{DB6746DF-1F1C-43A6-A4AB-2AD3CB609E4C}" type="presParOf" srcId="{959229C3-0D50-4B85-B7DB-67EB8C93E9FE}" destId="{9F2E04EA-A5AB-431A-A540-F26BB12A8749}" srcOrd="1" destOrd="0" presId="urn:microsoft.com/office/officeart/2018/5/layout/IconCircleLabelList"/>
    <dgm:cxn modelId="{A9F91957-DE77-4557-8179-EA3059B85B65}" type="presParOf" srcId="{959229C3-0D50-4B85-B7DB-67EB8C93E9FE}" destId="{31071B6D-1D82-47D4-8CF3-159BB18FEFDB}" srcOrd="2" destOrd="0" presId="urn:microsoft.com/office/officeart/2018/5/layout/IconCircleLabelList"/>
    <dgm:cxn modelId="{63B364AD-9992-408B-BF90-22468963A79D}" type="presParOf" srcId="{959229C3-0D50-4B85-B7DB-67EB8C93E9FE}" destId="{A36B148F-BF42-42D8-B050-AF43D3CF6761}" srcOrd="3" destOrd="0" presId="urn:microsoft.com/office/officeart/2018/5/layout/IconCircleLabelList"/>
    <dgm:cxn modelId="{0D965F05-2D35-48DD-832C-AEAB278B0EFF}" type="presParOf" srcId="{9DA5D40C-E029-4387-9277-9F9C3A19ABDE}" destId="{43FF6C0D-DBE2-4366-A254-1854C27F1830}" srcOrd="7" destOrd="0" presId="urn:microsoft.com/office/officeart/2018/5/layout/IconCircleLabelList"/>
    <dgm:cxn modelId="{DA07FFF2-4A9A-4795-9B61-CA16AE2B8925}" type="presParOf" srcId="{9DA5D40C-E029-4387-9277-9F9C3A19ABDE}" destId="{CB2013C7-8D3C-4DC3-82D8-60555B4151F9}" srcOrd="8" destOrd="0" presId="urn:microsoft.com/office/officeart/2018/5/layout/IconCircleLabelList"/>
    <dgm:cxn modelId="{12013E5D-29F4-4247-8559-E5AD6BE1B059}" type="presParOf" srcId="{CB2013C7-8D3C-4DC3-82D8-60555B4151F9}" destId="{7CE19989-4B1A-49B5-8DF7-824362D668CC}" srcOrd="0" destOrd="0" presId="urn:microsoft.com/office/officeart/2018/5/layout/IconCircleLabelList"/>
    <dgm:cxn modelId="{1E76ADEF-8DB3-4FAA-A9E1-CA4FF5B050E2}" type="presParOf" srcId="{CB2013C7-8D3C-4DC3-82D8-60555B4151F9}" destId="{3554A445-E4A6-4BC7-A63E-743AD7C87104}" srcOrd="1" destOrd="0" presId="urn:microsoft.com/office/officeart/2018/5/layout/IconCircleLabelList"/>
    <dgm:cxn modelId="{390B5BA7-8DB1-44AE-8845-2E8B24ED3AEC}" type="presParOf" srcId="{CB2013C7-8D3C-4DC3-82D8-60555B4151F9}" destId="{E22EAD3A-8326-4265-A2B3-E0CBFCD6B6A6}" srcOrd="2" destOrd="0" presId="urn:microsoft.com/office/officeart/2018/5/layout/IconCircleLabelList"/>
    <dgm:cxn modelId="{E95BF5BD-2423-4333-B9CA-6F2ACFACC3B1}" type="presParOf" srcId="{CB2013C7-8D3C-4DC3-82D8-60555B4151F9}" destId="{EF0145DD-F1D0-4FDD-B96B-971C00444385}" srcOrd="3" destOrd="0" presId="urn:microsoft.com/office/officeart/2018/5/layout/IconCircleLabelList"/>
    <dgm:cxn modelId="{0BD73979-F57E-469F-9F6E-9756C56A97BC}" type="presParOf" srcId="{9DA5D40C-E029-4387-9277-9F9C3A19ABDE}" destId="{18C9DC92-9189-405F-ACBA-5EA3328266A7}" srcOrd="9" destOrd="0" presId="urn:microsoft.com/office/officeart/2018/5/layout/IconCircleLabelList"/>
    <dgm:cxn modelId="{D0B16D73-6785-41C8-87CA-25695CB54349}" type="presParOf" srcId="{9DA5D40C-E029-4387-9277-9F9C3A19ABDE}" destId="{95C5D9F1-C68C-4D41-A858-0A24A5398D3F}" srcOrd="10" destOrd="0" presId="urn:microsoft.com/office/officeart/2018/5/layout/IconCircleLabelList"/>
    <dgm:cxn modelId="{113A735B-10F4-4ECC-8699-38DBABC00CAF}" type="presParOf" srcId="{95C5D9F1-C68C-4D41-A858-0A24A5398D3F}" destId="{FA366968-D467-447C-8EB4-AC63CF962E79}" srcOrd="0" destOrd="0" presId="urn:microsoft.com/office/officeart/2018/5/layout/IconCircleLabelList"/>
    <dgm:cxn modelId="{5C911EF7-FFE9-4AED-A673-D44667BD7141}" type="presParOf" srcId="{95C5D9F1-C68C-4D41-A858-0A24A5398D3F}" destId="{75A44324-8F1C-4D41-92B7-D778CEB48CCB}" srcOrd="1" destOrd="0" presId="urn:microsoft.com/office/officeart/2018/5/layout/IconCircleLabelList"/>
    <dgm:cxn modelId="{BB834610-B333-4973-B800-FA54432188EF}" type="presParOf" srcId="{95C5D9F1-C68C-4D41-A858-0A24A5398D3F}" destId="{896F048B-FAF0-4DBF-967E-9F24C52AE42D}" srcOrd="2" destOrd="0" presId="urn:microsoft.com/office/officeart/2018/5/layout/IconCircleLabelList"/>
    <dgm:cxn modelId="{36E23A7A-FA12-44BC-977E-3749B7F0D117}" type="presParOf" srcId="{95C5D9F1-C68C-4D41-A858-0A24A5398D3F}" destId="{FA1FDFAF-0B51-410A-814F-70394A1F343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8C973A9-5D15-4054-823E-76D68A9AA02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0_3" csCatId="mainScheme" phldr="1"/>
      <dgm:spPr/>
      <dgm:t>
        <a:bodyPr/>
        <a:lstStyle/>
        <a:p>
          <a:endParaRPr lang="en-US"/>
        </a:p>
      </dgm:t>
    </dgm:pt>
    <dgm:pt modelId="{26E3C5FB-F49A-43D3-9DA5-FEB735AF629D}">
      <dgm:prSet/>
      <dgm:spPr/>
      <dgm:t>
        <a:bodyPr/>
        <a:lstStyle/>
        <a:p>
          <a:r>
            <a:rPr lang="en-US" b="1" dirty="0">
              <a:latin typeface="Aptos Display" panose="020B0004020202020204" pitchFamily="34" charset="0"/>
            </a:rPr>
            <a:t>11.8</a:t>
          </a:r>
          <a:r>
            <a:rPr lang="en-US" b="1" dirty="0">
              <a:latin typeface="+mj-lt"/>
            </a:rPr>
            <a:t>K</a:t>
          </a:r>
          <a:r>
            <a:rPr lang="en-US" dirty="0"/>
            <a:t> Visitors (data geofenced with Placer A.I.)</a:t>
          </a:r>
        </a:p>
      </dgm:t>
    </dgm:pt>
    <dgm:pt modelId="{022E3B6C-7D07-495E-AB6C-380C9AFF847A}" type="parTrans" cxnId="{E2E6B96E-0C29-4AA8-A71B-E9F791E7CA6B}">
      <dgm:prSet/>
      <dgm:spPr/>
      <dgm:t>
        <a:bodyPr/>
        <a:lstStyle/>
        <a:p>
          <a:endParaRPr lang="en-US"/>
        </a:p>
      </dgm:t>
    </dgm:pt>
    <dgm:pt modelId="{FBD58554-0B03-422A-893B-6B812F716B9A}" type="sibTrans" cxnId="{E2E6B96E-0C29-4AA8-A71B-E9F791E7CA6B}">
      <dgm:prSet/>
      <dgm:spPr/>
      <dgm:t>
        <a:bodyPr/>
        <a:lstStyle/>
        <a:p>
          <a:endParaRPr lang="en-US"/>
        </a:p>
      </dgm:t>
    </dgm:pt>
    <dgm:pt modelId="{5A93D7DE-B2E8-40A2-BA04-A5567EC934C5}">
      <dgm:prSet/>
      <dgm:spPr/>
      <dgm:t>
        <a:bodyPr/>
        <a:lstStyle/>
        <a:p>
          <a:r>
            <a:rPr lang="en-US" b="1" dirty="0">
              <a:latin typeface="Aptos Display" panose="020B0004020202020204" pitchFamily="34" charset="0"/>
            </a:rPr>
            <a:t>17</a:t>
          </a:r>
          <a:r>
            <a:rPr lang="en-US" dirty="0"/>
            <a:t> part-time/temporary jobs created</a:t>
          </a:r>
        </a:p>
      </dgm:t>
    </dgm:pt>
    <dgm:pt modelId="{A95E6834-32EA-4F11-AF02-42829975687E}" type="parTrans" cxnId="{8390F1B2-C2AB-491B-ABAE-DCFFAB9CD7F5}">
      <dgm:prSet/>
      <dgm:spPr/>
      <dgm:t>
        <a:bodyPr/>
        <a:lstStyle/>
        <a:p>
          <a:endParaRPr lang="en-US"/>
        </a:p>
      </dgm:t>
    </dgm:pt>
    <dgm:pt modelId="{0158B92D-4F45-46E3-8B5E-77E250011D01}" type="sibTrans" cxnId="{8390F1B2-C2AB-491B-ABAE-DCFFAB9CD7F5}">
      <dgm:prSet/>
      <dgm:spPr/>
      <dgm:t>
        <a:bodyPr/>
        <a:lstStyle/>
        <a:p>
          <a:endParaRPr lang="en-US"/>
        </a:p>
      </dgm:t>
    </dgm:pt>
    <dgm:pt modelId="{42AB0E6A-68DE-4EE4-B4BC-08C26FCE94D3}">
      <dgm:prSet/>
      <dgm:spPr/>
      <dgm:t>
        <a:bodyPr/>
        <a:lstStyle/>
        <a:p>
          <a:r>
            <a:rPr lang="en-US" dirty="0"/>
            <a:t>Local businesses increased sales from prior year.  Increased sales tax revenue.</a:t>
          </a:r>
        </a:p>
      </dgm:t>
    </dgm:pt>
    <dgm:pt modelId="{6D99DBA2-ED3F-446E-900B-FF4545BE1CB4}" type="parTrans" cxnId="{14C5A15E-7A3B-4E53-A0BC-89125F531567}">
      <dgm:prSet/>
      <dgm:spPr/>
      <dgm:t>
        <a:bodyPr/>
        <a:lstStyle/>
        <a:p>
          <a:endParaRPr lang="en-US"/>
        </a:p>
      </dgm:t>
    </dgm:pt>
    <dgm:pt modelId="{E836BBF2-396C-40E8-832E-9EE174510C4A}" type="sibTrans" cxnId="{14C5A15E-7A3B-4E53-A0BC-89125F531567}">
      <dgm:prSet/>
      <dgm:spPr/>
      <dgm:t>
        <a:bodyPr/>
        <a:lstStyle/>
        <a:p>
          <a:endParaRPr lang="en-US"/>
        </a:p>
      </dgm:t>
    </dgm:pt>
    <dgm:pt modelId="{D5AD5045-88F5-4672-8DC9-1832ACF55125}">
      <dgm:prSet/>
      <dgm:spPr/>
      <dgm:t>
        <a:bodyPr/>
        <a:lstStyle/>
        <a:p>
          <a:r>
            <a:rPr lang="en-US" b="0" dirty="0"/>
            <a:t>New</a:t>
          </a:r>
          <a:r>
            <a:rPr lang="en-US" dirty="0"/>
            <a:t>: Ghost Tour, DFT family event, Memphis Fire Museum fire truck, children’s train, Beer Garden benefiting Hernando Parks &amp; Recreation Foundation.  More than 20 activities scheduled.</a:t>
          </a:r>
        </a:p>
      </dgm:t>
    </dgm:pt>
    <dgm:pt modelId="{6692D0E0-1B2B-411A-BF6F-529A22A5EC01}" type="parTrans" cxnId="{C68D11AD-01B1-4911-940B-36BCBBD43E79}">
      <dgm:prSet/>
      <dgm:spPr/>
      <dgm:t>
        <a:bodyPr/>
        <a:lstStyle/>
        <a:p>
          <a:endParaRPr lang="en-US"/>
        </a:p>
      </dgm:t>
    </dgm:pt>
    <dgm:pt modelId="{FC0841CB-601A-4DEA-9AB5-E6EE9BC2A0FF}" type="sibTrans" cxnId="{C68D11AD-01B1-4911-940B-36BCBBD43E79}">
      <dgm:prSet/>
      <dgm:spPr/>
      <dgm:t>
        <a:bodyPr/>
        <a:lstStyle/>
        <a:p>
          <a:endParaRPr lang="en-US"/>
        </a:p>
      </dgm:t>
    </dgm:pt>
    <dgm:pt modelId="{9AC19CBF-6066-4B04-A1FD-4D4A534194DE}">
      <dgm:prSet/>
      <dgm:spPr/>
      <dgm:t>
        <a:bodyPr/>
        <a:lstStyle/>
        <a:p>
          <a:r>
            <a:rPr lang="en-US">
              <a:latin typeface="Aptos Display" panose="020B0004020202020204" pitchFamily="34" charset="0"/>
            </a:rPr>
            <a:t>23</a:t>
          </a:r>
          <a:r>
            <a:rPr lang="en-US"/>
            <a:t> Sponsors/ </a:t>
          </a:r>
          <a:r>
            <a:rPr lang="en-US">
              <a:latin typeface="Aptos Display" panose="020B0004020202020204" pitchFamily="34" charset="0"/>
            </a:rPr>
            <a:t>$30</a:t>
          </a:r>
          <a:r>
            <a:rPr lang="en-US">
              <a:latin typeface="+mj-lt"/>
            </a:rPr>
            <a:t>K Secured</a:t>
          </a:r>
          <a:endParaRPr lang="en-US"/>
        </a:p>
      </dgm:t>
    </dgm:pt>
    <dgm:pt modelId="{DF2537E8-A810-4437-9CA4-FC6A9905A859}" type="parTrans" cxnId="{0035A61E-C3CD-47FF-AD51-A02196CB3664}">
      <dgm:prSet/>
      <dgm:spPr/>
      <dgm:t>
        <a:bodyPr/>
        <a:lstStyle/>
        <a:p>
          <a:endParaRPr lang="en-US"/>
        </a:p>
      </dgm:t>
    </dgm:pt>
    <dgm:pt modelId="{19B12B68-54A4-4B94-BA6D-4C5210EE6C6C}" type="sibTrans" cxnId="{0035A61E-C3CD-47FF-AD51-A02196CB3664}">
      <dgm:prSet/>
      <dgm:spPr/>
      <dgm:t>
        <a:bodyPr/>
        <a:lstStyle/>
        <a:p>
          <a:endParaRPr lang="en-US"/>
        </a:p>
      </dgm:t>
    </dgm:pt>
    <dgm:pt modelId="{596FCC36-E647-4BCB-9DC9-75005428E4B8}" type="pres">
      <dgm:prSet presAssocID="{98C973A9-5D15-4054-823E-76D68A9AA021}" presName="root" presStyleCnt="0">
        <dgm:presLayoutVars>
          <dgm:dir/>
          <dgm:resizeHandles val="exact"/>
        </dgm:presLayoutVars>
      </dgm:prSet>
      <dgm:spPr/>
    </dgm:pt>
    <dgm:pt modelId="{A88EF5B8-E9FB-4D79-9C48-71680358A874}" type="pres">
      <dgm:prSet presAssocID="{26E3C5FB-F49A-43D3-9DA5-FEB735AF629D}" presName="compNode" presStyleCnt="0"/>
      <dgm:spPr/>
    </dgm:pt>
    <dgm:pt modelId="{D8C7362C-30C2-426C-B9D3-369640ACD09C}" type="pres">
      <dgm:prSet presAssocID="{26E3C5FB-F49A-43D3-9DA5-FEB735AF629D}" presName="bgRect" presStyleLbl="bgShp" presStyleIdx="0" presStyleCnt="5"/>
      <dgm:spPr/>
    </dgm:pt>
    <dgm:pt modelId="{439B33DB-C53E-45DB-A820-1F3BD63A90AC}" type="pres">
      <dgm:prSet presAssocID="{26E3C5FB-F49A-43D3-9DA5-FEB735AF629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4F5F51A1-95B1-4BEC-A63B-2317CBC91548}" type="pres">
      <dgm:prSet presAssocID="{26E3C5FB-F49A-43D3-9DA5-FEB735AF629D}" presName="spaceRect" presStyleCnt="0"/>
      <dgm:spPr/>
    </dgm:pt>
    <dgm:pt modelId="{DAA9017C-3859-4A3D-8646-80C232A6F5AF}" type="pres">
      <dgm:prSet presAssocID="{26E3C5FB-F49A-43D3-9DA5-FEB735AF629D}" presName="parTx" presStyleLbl="revTx" presStyleIdx="0" presStyleCnt="5">
        <dgm:presLayoutVars>
          <dgm:chMax val="0"/>
          <dgm:chPref val="0"/>
        </dgm:presLayoutVars>
      </dgm:prSet>
      <dgm:spPr/>
    </dgm:pt>
    <dgm:pt modelId="{28EA11C6-24A2-4568-AF58-319A5C687DE0}" type="pres">
      <dgm:prSet presAssocID="{FBD58554-0B03-422A-893B-6B812F716B9A}" presName="sibTrans" presStyleCnt="0"/>
      <dgm:spPr/>
    </dgm:pt>
    <dgm:pt modelId="{C5B8F3A4-5BD4-447C-A9EA-44D86C51078F}" type="pres">
      <dgm:prSet presAssocID="{5A93D7DE-B2E8-40A2-BA04-A5567EC934C5}" presName="compNode" presStyleCnt="0"/>
      <dgm:spPr/>
    </dgm:pt>
    <dgm:pt modelId="{29A9483C-56E1-4972-8FDB-4E9A57C83520}" type="pres">
      <dgm:prSet presAssocID="{5A93D7DE-B2E8-40A2-BA04-A5567EC934C5}" presName="bgRect" presStyleLbl="bgShp" presStyleIdx="1" presStyleCnt="5"/>
      <dgm:spPr/>
    </dgm:pt>
    <dgm:pt modelId="{C3C9DCC0-3544-46B1-9001-3CAC48B8EB74}" type="pres">
      <dgm:prSet presAssocID="{5A93D7DE-B2E8-40A2-BA04-A5567EC934C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struction Worker"/>
        </a:ext>
      </dgm:extLst>
    </dgm:pt>
    <dgm:pt modelId="{BD656749-681D-4D91-9162-C2DAEE514DE4}" type="pres">
      <dgm:prSet presAssocID="{5A93D7DE-B2E8-40A2-BA04-A5567EC934C5}" presName="spaceRect" presStyleCnt="0"/>
      <dgm:spPr/>
    </dgm:pt>
    <dgm:pt modelId="{66A9E231-61C6-40D8-BC5E-32F222C5E5AB}" type="pres">
      <dgm:prSet presAssocID="{5A93D7DE-B2E8-40A2-BA04-A5567EC934C5}" presName="parTx" presStyleLbl="revTx" presStyleIdx="1" presStyleCnt="5">
        <dgm:presLayoutVars>
          <dgm:chMax val="0"/>
          <dgm:chPref val="0"/>
        </dgm:presLayoutVars>
      </dgm:prSet>
      <dgm:spPr/>
    </dgm:pt>
    <dgm:pt modelId="{F03C46D4-E74A-48B6-BEFC-25B5832C6376}" type="pres">
      <dgm:prSet presAssocID="{0158B92D-4F45-46E3-8B5E-77E250011D01}" presName="sibTrans" presStyleCnt="0"/>
      <dgm:spPr/>
    </dgm:pt>
    <dgm:pt modelId="{26BD1650-1623-42D0-9C58-40ADEBDDC494}" type="pres">
      <dgm:prSet presAssocID="{42AB0E6A-68DE-4EE4-B4BC-08C26FCE94D3}" presName="compNode" presStyleCnt="0"/>
      <dgm:spPr/>
    </dgm:pt>
    <dgm:pt modelId="{1FFB137D-99E2-438A-9409-15747A224944}" type="pres">
      <dgm:prSet presAssocID="{42AB0E6A-68DE-4EE4-B4BC-08C26FCE94D3}" presName="bgRect" presStyleLbl="bgShp" presStyleIdx="2" presStyleCnt="5"/>
      <dgm:spPr/>
    </dgm:pt>
    <dgm:pt modelId="{1309E05F-77F0-4C7A-89CD-6CCC2BB4ADCC}" type="pres">
      <dgm:prSet presAssocID="{42AB0E6A-68DE-4EE4-B4BC-08C26FCE94D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F6AE4B12-BCDB-4A4D-9275-A4CC0DEB6658}" type="pres">
      <dgm:prSet presAssocID="{42AB0E6A-68DE-4EE4-B4BC-08C26FCE94D3}" presName="spaceRect" presStyleCnt="0"/>
      <dgm:spPr/>
    </dgm:pt>
    <dgm:pt modelId="{111BE1D8-42FC-4DD1-B742-54AA72F9F90C}" type="pres">
      <dgm:prSet presAssocID="{42AB0E6A-68DE-4EE4-B4BC-08C26FCE94D3}" presName="parTx" presStyleLbl="revTx" presStyleIdx="2" presStyleCnt="5">
        <dgm:presLayoutVars>
          <dgm:chMax val="0"/>
          <dgm:chPref val="0"/>
        </dgm:presLayoutVars>
      </dgm:prSet>
      <dgm:spPr/>
    </dgm:pt>
    <dgm:pt modelId="{B8CCBFFA-4CC4-42A0-8B4E-7F9D89A7A475}" type="pres">
      <dgm:prSet presAssocID="{E836BBF2-396C-40E8-832E-9EE174510C4A}" presName="sibTrans" presStyleCnt="0"/>
      <dgm:spPr/>
    </dgm:pt>
    <dgm:pt modelId="{F6EFEDB6-9738-4116-880D-EF780CA49078}" type="pres">
      <dgm:prSet presAssocID="{D5AD5045-88F5-4672-8DC9-1832ACF55125}" presName="compNode" presStyleCnt="0"/>
      <dgm:spPr/>
    </dgm:pt>
    <dgm:pt modelId="{D612C9CF-2946-4C52-8477-A8FF140FE1B7}" type="pres">
      <dgm:prSet presAssocID="{D5AD5045-88F5-4672-8DC9-1832ACF55125}" presName="bgRect" presStyleLbl="bgShp" presStyleIdx="3" presStyleCnt="5"/>
      <dgm:spPr/>
    </dgm:pt>
    <dgm:pt modelId="{B1E35123-CCCB-4DEC-A037-98B4A4D03772}" type="pres">
      <dgm:prSet presAssocID="{D5AD5045-88F5-4672-8DC9-1832ACF5512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fighter"/>
        </a:ext>
      </dgm:extLst>
    </dgm:pt>
    <dgm:pt modelId="{9DE9951B-8BB2-401C-93AA-D33D327EA58C}" type="pres">
      <dgm:prSet presAssocID="{D5AD5045-88F5-4672-8DC9-1832ACF55125}" presName="spaceRect" presStyleCnt="0"/>
      <dgm:spPr/>
    </dgm:pt>
    <dgm:pt modelId="{8BB00596-8816-434F-9FEE-BCCE0EB9B22D}" type="pres">
      <dgm:prSet presAssocID="{D5AD5045-88F5-4672-8DC9-1832ACF55125}" presName="parTx" presStyleLbl="revTx" presStyleIdx="3" presStyleCnt="5">
        <dgm:presLayoutVars>
          <dgm:chMax val="0"/>
          <dgm:chPref val="0"/>
        </dgm:presLayoutVars>
      </dgm:prSet>
      <dgm:spPr/>
    </dgm:pt>
    <dgm:pt modelId="{9F9565C8-FB4D-4AB4-8144-7F63AC9AF6BD}" type="pres">
      <dgm:prSet presAssocID="{FC0841CB-601A-4DEA-9AB5-E6EE9BC2A0FF}" presName="sibTrans" presStyleCnt="0"/>
      <dgm:spPr/>
    </dgm:pt>
    <dgm:pt modelId="{DA74B65C-5E68-48CC-A705-DD4DE1E1B962}" type="pres">
      <dgm:prSet presAssocID="{9AC19CBF-6066-4B04-A1FD-4D4A534194DE}" presName="compNode" presStyleCnt="0"/>
      <dgm:spPr/>
    </dgm:pt>
    <dgm:pt modelId="{07CCEF82-0603-478F-99B7-E0353DF5DF3F}" type="pres">
      <dgm:prSet presAssocID="{9AC19CBF-6066-4B04-A1FD-4D4A534194DE}" presName="bgRect" presStyleLbl="bgShp" presStyleIdx="4" presStyleCnt="5"/>
      <dgm:spPr/>
    </dgm:pt>
    <dgm:pt modelId="{4FB09CCB-EECD-4959-ABC3-78480459F174}" type="pres">
      <dgm:prSet presAssocID="{9AC19CBF-6066-4B04-A1FD-4D4A534194D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8241711-2EA9-4A3D-8C1C-5455FCDFA6CF}" type="pres">
      <dgm:prSet presAssocID="{9AC19CBF-6066-4B04-A1FD-4D4A534194DE}" presName="spaceRect" presStyleCnt="0"/>
      <dgm:spPr/>
    </dgm:pt>
    <dgm:pt modelId="{488E4596-899E-472C-B6B2-8AFA7E455826}" type="pres">
      <dgm:prSet presAssocID="{9AC19CBF-6066-4B04-A1FD-4D4A534194D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2A81B902-E3FE-4934-A17F-31A0DC0A1A8F}" type="presOf" srcId="{42AB0E6A-68DE-4EE4-B4BC-08C26FCE94D3}" destId="{111BE1D8-42FC-4DD1-B742-54AA72F9F90C}" srcOrd="0" destOrd="0" presId="urn:microsoft.com/office/officeart/2018/2/layout/IconVerticalSolidList"/>
    <dgm:cxn modelId="{0035A61E-C3CD-47FF-AD51-A02196CB3664}" srcId="{98C973A9-5D15-4054-823E-76D68A9AA021}" destId="{9AC19CBF-6066-4B04-A1FD-4D4A534194DE}" srcOrd="4" destOrd="0" parTransId="{DF2537E8-A810-4437-9CA4-FC6A9905A859}" sibTransId="{19B12B68-54A4-4B94-BA6D-4C5210EE6C6C}"/>
    <dgm:cxn modelId="{388B7320-210F-40D3-A515-EF7A4C13D6DC}" type="presOf" srcId="{26E3C5FB-F49A-43D3-9DA5-FEB735AF629D}" destId="{DAA9017C-3859-4A3D-8646-80C232A6F5AF}" srcOrd="0" destOrd="0" presId="urn:microsoft.com/office/officeart/2018/2/layout/IconVerticalSolidList"/>
    <dgm:cxn modelId="{14E3FA39-3A55-4DEB-9758-AF21C5059D4F}" type="presOf" srcId="{9AC19CBF-6066-4B04-A1FD-4D4A534194DE}" destId="{488E4596-899E-472C-B6B2-8AFA7E455826}" srcOrd="0" destOrd="0" presId="urn:microsoft.com/office/officeart/2018/2/layout/IconVerticalSolidList"/>
    <dgm:cxn modelId="{E317043D-4902-40E0-B40F-3014C7607F3C}" type="presOf" srcId="{5A93D7DE-B2E8-40A2-BA04-A5567EC934C5}" destId="{66A9E231-61C6-40D8-BC5E-32F222C5E5AB}" srcOrd="0" destOrd="0" presId="urn:microsoft.com/office/officeart/2018/2/layout/IconVerticalSolidList"/>
    <dgm:cxn modelId="{14C5A15E-7A3B-4E53-A0BC-89125F531567}" srcId="{98C973A9-5D15-4054-823E-76D68A9AA021}" destId="{42AB0E6A-68DE-4EE4-B4BC-08C26FCE94D3}" srcOrd="2" destOrd="0" parTransId="{6D99DBA2-ED3F-446E-900B-FF4545BE1CB4}" sibTransId="{E836BBF2-396C-40E8-832E-9EE174510C4A}"/>
    <dgm:cxn modelId="{E2E6B96E-0C29-4AA8-A71B-E9F791E7CA6B}" srcId="{98C973A9-5D15-4054-823E-76D68A9AA021}" destId="{26E3C5FB-F49A-43D3-9DA5-FEB735AF629D}" srcOrd="0" destOrd="0" parTransId="{022E3B6C-7D07-495E-AB6C-380C9AFF847A}" sibTransId="{FBD58554-0B03-422A-893B-6B812F716B9A}"/>
    <dgm:cxn modelId="{A990F27B-7363-47BA-81DC-963209FC27CB}" type="presOf" srcId="{98C973A9-5D15-4054-823E-76D68A9AA021}" destId="{596FCC36-E647-4BCB-9DC9-75005428E4B8}" srcOrd="0" destOrd="0" presId="urn:microsoft.com/office/officeart/2018/2/layout/IconVerticalSolidList"/>
    <dgm:cxn modelId="{C68D11AD-01B1-4911-940B-36BCBBD43E79}" srcId="{98C973A9-5D15-4054-823E-76D68A9AA021}" destId="{D5AD5045-88F5-4672-8DC9-1832ACF55125}" srcOrd="3" destOrd="0" parTransId="{6692D0E0-1B2B-411A-BF6F-529A22A5EC01}" sibTransId="{FC0841CB-601A-4DEA-9AB5-E6EE9BC2A0FF}"/>
    <dgm:cxn modelId="{8390F1B2-C2AB-491B-ABAE-DCFFAB9CD7F5}" srcId="{98C973A9-5D15-4054-823E-76D68A9AA021}" destId="{5A93D7DE-B2E8-40A2-BA04-A5567EC934C5}" srcOrd="1" destOrd="0" parTransId="{A95E6834-32EA-4F11-AF02-42829975687E}" sibTransId="{0158B92D-4F45-46E3-8B5E-77E250011D01}"/>
    <dgm:cxn modelId="{3109BECF-BDAE-44B6-9A4B-D41E8E599137}" type="presOf" srcId="{D5AD5045-88F5-4672-8DC9-1832ACF55125}" destId="{8BB00596-8816-434F-9FEE-BCCE0EB9B22D}" srcOrd="0" destOrd="0" presId="urn:microsoft.com/office/officeart/2018/2/layout/IconVerticalSolidList"/>
    <dgm:cxn modelId="{B3585143-7255-4227-9553-4A4AF19E98E1}" type="presParOf" srcId="{596FCC36-E647-4BCB-9DC9-75005428E4B8}" destId="{A88EF5B8-E9FB-4D79-9C48-71680358A874}" srcOrd="0" destOrd="0" presId="urn:microsoft.com/office/officeart/2018/2/layout/IconVerticalSolidList"/>
    <dgm:cxn modelId="{F1F36F09-EC5F-4F01-80EF-DBFF6D4CB73C}" type="presParOf" srcId="{A88EF5B8-E9FB-4D79-9C48-71680358A874}" destId="{D8C7362C-30C2-426C-B9D3-369640ACD09C}" srcOrd="0" destOrd="0" presId="urn:microsoft.com/office/officeart/2018/2/layout/IconVerticalSolidList"/>
    <dgm:cxn modelId="{625B5E69-D152-48B6-A908-3D722228B218}" type="presParOf" srcId="{A88EF5B8-E9FB-4D79-9C48-71680358A874}" destId="{439B33DB-C53E-45DB-A820-1F3BD63A90AC}" srcOrd="1" destOrd="0" presId="urn:microsoft.com/office/officeart/2018/2/layout/IconVerticalSolidList"/>
    <dgm:cxn modelId="{F7DF9B9B-987D-4218-A6A5-830866C72F5B}" type="presParOf" srcId="{A88EF5B8-E9FB-4D79-9C48-71680358A874}" destId="{4F5F51A1-95B1-4BEC-A63B-2317CBC91548}" srcOrd="2" destOrd="0" presId="urn:microsoft.com/office/officeart/2018/2/layout/IconVerticalSolidList"/>
    <dgm:cxn modelId="{3514DF8F-2233-4D36-AB4E-ED9398E49274}" type="presParOf" srcId="{A88EF5B8-E9FB-4D79-9C48-71680358A874}" destId="{DAA9017C-3859-4A3D-8646-80C232A6F5AF}" srcOrd="3" destOrd="0" presId="urn:microsoft.com/office/officeart/2018/2/layout/IconVerticalSolidList"/>
    <dgm:cxn modelId="{06A32A64-AF9D-4ACF-9C46-AD0FE48776E1}" type="presParOf" srcId="{596FCC36-E647-4BCB-9DC9-75005428E4B8}" destId="{28EA11C6-24A2-4568-AF58-319A5C687DE0}" srcOrd="1" destOrd="0" presId="urn:microsoft.com/office/officeart/2018/2/layout/IconVerticalSolidList"/>
    <dgm:cxn modelId="{8E95C74B-DCCE-47BA-9D8E-37E9F56D73F9}" type="presParOf" srcId="{596FCC36-E647-4BCB-9DC9-75005428E4B8}" destId="{C5B8F3A4-5BD4-447C-A9EA-44D86C51078F}" srcOrd="2" destOrd="0" presId="urn:microsoft.com/office/officeart/2018/2/layout/IconVerticalSolidList"/>
    <dgm:cxn modelId="{A256DA78-0C99-4E82-B907-5E778D015F90}" type="presParOf" srcId="{C5B8F3A4-5BD4-447C-A9EA-44D86C51078F}" destId="{29A9483C-56E1-4972-8FDB-4E9A57C83520}" srcOrd="0" destOrd="0" presId="urn:microsoft.com/office/officeart/2018/2/layout/IconVerticalSolidList"/>
    <dgm:cxn modelId="{846E3F5D-C0AA-4928-AE54-A86D8AC47D99}" type="presParOf" srcId="{C5B8F3A4-5BD4-447C-A9EA-44D86C51078F}" destId="{C3C9DCC0-3544-46B1-9001-3CAC48B8EB74}" srcOrd="1" destOrd="0" presId="urn:microsoft.com/office/officeart/2018/2/layout/IconVerticalSolidList"/>
    <dgm:cxn modelId="{EA86F63C-A7FE-42F7-9355-7FB0E96F4104}" type="presParOf" srcId="{C5B8F3A4-5BD4-447C-A9EA-44D86C51078F}" destId="{BD656749-681D-4D91-9162-C2DAEE514DE4}" srcOrd="2" destOrd="0" presId="urn:microsoft.com/office/officeart/2018/2/layout/IconVerticalSolidList"/>
    <dgm:cxn modelId="{5C8623BF-8F60-44B4-936C-9FD3EA572AB1}" type="presParOf" srcId="{C5B8F3A4-5BD4-447C-A9EA-44D86C51078F}" destId="{66A9E231-61C6-40D8-BC5E-32F222C5E5AB}" srcOrd="3" destOrd="0" presId="urn:microsoft.com/office/officeart/2018/2/layout/IconVerticalSolidList"/>
    <dgm:cxn modelId="{4CA656B4-C848-4F70-858F-F5210F41D2EA}" type="presParOf" srcId="{596FCC36-E647-4BCB-9DC9-75005428E4B8}" destId="{F03C46D4-E74A-48B6-BEFC-25B5832C6376}" srcOrd="3" destOrd="0" presId="urn:microsoft.com/office/officeart/2018/2/layout/IconVerticalSolidList"/>
    <dgm:cxn modelId="{7984BC30-459D-41CA-9C36-086358C76178}" type="presParOf" srcId="{596FCC36-E647-4BCB-9DC9-75005428E4B8}" destId="{26BD1650-1623-42D0-9C58-40ADEBDDC494}" srcOrd="4" destOrd="0" presId="urn:microsoft.com/office/officeart/2018/2/layout/IconVerticalSolidList"/>
    <dgm:cxn modelId="{83279FEE-3A9C-49D7-A239-5989F35EADFC}" type="presParOf" srcId="{26BD1650-1623-42D0-9C58-40ADEBDDC494}" destId="{1FFB137D-99E2-438A-9409-15747A224944}" srcOrd="0" destOrd="0" presId="urn:microsoft.com/office/officeart/2018/2/layout/IconVerticalSolidList"/>
    <dgm:cxn modelId="{739574F9-DA6E-430F-8B62-2ED9DBC85850}" type="presParOf" srcId="{26BD1650-1623-42D0-9C58-40ADEBDDC494}" destId="{1309E05F-77F0-4C7A-89CD-6CCC2BB4ADCC}" srcOrd="1" destOrd="0" presId="urn:microsoft.com/office/officeart/2018/2/layout/IconVerticalSolidList"/>
    <dgm:cxn modelId="{3F8EC3F3-2C24-4656-BC63-51ABBE2E3FF6}" type="presParOf" srcId="{26BD1650-1623-42D0-9C58-40ADEBDDC494}" destId="{F6AE4B12-BCDB-4A4D-9275-A4CC0DEB6658}" srcOrd="2" destOrd="0" presId="urn:microsoft.com/office/officeart/2018/2/layout/IconVerticalSolidList"/>
    <dgm:cxn modelId="{58E65F32-FE30-4535-ABBC-F7B6AA4BD582}" type="presParOf" srcId="{26BD1650-1623-42D0-9C58-40ADEBDDC494}" destId="{111BE1D8-42FC-4DD1-B742-54AA72F9F90C}" srcOrd="3" destOrd="0" presId="urn:microsoft.com/office/officeart/2018/2/layout/IconVerticalSolidList"/>
    <dgm:cxn modelId="{8752EEC6-D67B-4453-8BB8-CA6923C8FE1C}" type="presParOf" srcId="{596FCC36-E647-4BCB-9DC9-75005428E4B8}" destId="{B8CCBFFA-4CC4-42A0-8B4E-7F9D89A7A475}" srcOrd="5" destOrd="0" presId="urn:microsoft.com/office/officeart/2018/2/layout/IconVerticalSolidList"/>
    <dgm:cxn modelId="{D98991DA-F146-4E5F-9898-68C6D81CCE36}" type="presParOf" srcId="{596FCC36-E647-4BCB-9DC9-75005428E4B8}" destId="{F6EFEDB6-9738-4116-880D-EF780CA49078}" srcOrd="6" destOrd="0" presId="urn:microsoft.com/office/officeart/2018/2/layout/IconVerticalSolidList"/>
    <dgm:cxn modelId="{F58FB63B-2227-478C-90B5-ADA2D7CFE5EC}" type="presParOf" srcId="{F6EFEDB6-9738-4116-880D-EF780CA49078}" destId="{D612C9CF-2946-4C52-8477-A8FF140FE1B7}" srcOrd="0" destOrd="0" presId="urn:microsoft.com/office/officeart/2018/2/layout/IconVerticalSolidList"/>
    <dgm:cxn modelId="{FC1A1E00-3D02-4DB1-BD9F-E396FB21DC3E}" type="presParOf" srcId="{F6EFEDB6-9738-4116-880D-EF780CA49078}" destId="{B1E35123-CCCB-4DEC-A037-98B4A4D03772}" srcOrd="1" destOrd="0" presId="urn:microsoft.com/office/officeart/2018/2/layout/IconVerticalSolidList"/>
    <dgm:cxn modelId="{038975A8-4745-4F33-A839-ADA387DBDBB3}" type="presParOf" srcId="{F6EFEDB6-9738-4116-880D-EF780CA49078}" destId="{9DE9951B-8BB2-401C-93AA-D33D327EA58C}" srcOrd="2" destOrd="0" presId="urn:microsoft.com/office/officeart/2018/2/layout/IconVerticalSolidList"/>
    <dgm:cxn modelId="{906E1619-B6A2-4BD9-9D23-2F3460EB0321}" type="presParOf" srcId="{F6EFEDB6-9738-4116-880D-EF780CA49078}" destId="{8BB00596-8816-434F-9FEE-BCCE0EB9B22D}" srcOrd="3" destOrd="0" presId="urn:microsoft.com/office/officeart/2018/2/layout/IconVerticalSolidList"/>
    <dgm:cxn modelId="{A0B26A6F-956E-4C87-B1C2-335AFE9CD087}" type="presParOf" srcId="{596FCC36-E647-4BCB-9DC9-75005428E4B8}" destId="{9F9565C8-FB4D-4AB4-8144-7F63AC9AF6BD}" srcOrd="7" destOrd="0" presId="urn:microsoft.com/office/officeart/2018/2/layout/IconVerticalSolidList"/>
    <dgm:cxn modelId="{D8F9B2BE-613A-4ECF-B89F-7BA95C3FB46E}" type="presParOf" srcId="{596FCC36-E647-4BCB-9DC9-75005428E4B8}" destId="{DA74B65C-5E68-48CC-A705-DD4DE1E1B962}" srcOrd="8" destOrd="0" presId="urn:microsoft.com/office/officeart/2018/2/layout/IconVerticalSolidList"/>
    <dgm:cxn modelId="{9FCB1AB9-3490-4A73-911D-C8F1D2C285CF}" type="presParOf" srcId="{DA74B65C-5E68-48CC-A705-DD4DE1E1B962}" destId="{07CCEF82-0603-478F-99B7-E0353DF5DF3F}" srcOrd="0" destOrd="0" presId="urn:microsoft.com/office/officeart/2018/2/layout/IconVerticalSolidList"/>
    <dgm:cxn modelId="{93A44007-2601-4C88-B83E-1A98531F2D87}" type="presParOf" srcId="{DA74B65C-5E68-48CC-A705-DD4DE1E1B962}" destId="{4FB09CCB-EECD-4959-ABC3-78480459F174}" srcOrd="1" destOrd="0" presId="urn:microsoft.com/office/officeart/2018/2/layout/IconVerticalSolidList"/>
    <dgm:cxn modelId="{E3948A27-6667-48D7-ACE4-D8E56B7F64BB}" type="presParOf" srcId="{DA74B65C-5E68-48CC-A705-DD4DE1E1B962}" destId="{88241711-2EA9-4A3D-8C1C-5455FCDFA6CF}" srcOrd="2" destOrd="0" presId="urn:microsoft.com/office/officeart/2018/2/layout/IconVerticalSolidList"/>
    <dgm:cxn modelId="{04F009C4-55ED-452A-B7F1-DFD2F41B721D}" type="presParOf" srcId="{DA74B65C-5E68-48CC-A705-DD4DE1E1B962}" destId="{488E4596-899E-472C-B6B2-8AFA7E4558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C0A8CB-B16D-4B28-96BA-FE7727E7D06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0EB2572C-4173-4EE0-9809-185AC33707E1}">
      <dgm:prSet/>
      <dgm:spPr/>
      <dgm:t>
        <a:bodyPr/>
        <a:lstStyle/>
        <a:p>
          <a:r>
            <a:rPr lang="en-US"/>
            <a:t>Website redesign completed.  New user-friendly features for desktop and mobile view.</a:t>
          </a:r>
        </a:p>
      </dgm:t>
    </dgm:pt>
    <dgm:pt modelId="{A204FB44-E121-4775-9754-E81D9F449972}" type="parTrans" cxnId="{5133D2E6-0101-4982-B1AA-79F3A0706F5A}">
      <dgm:prSet/>
      <dgm:spPr/>
      <dgm:t>
        <a:bodyPr/>
        <a:lstStyle/>
        <a:p>
          <a:endParaRPr lang="en-US"/>
        </a:p>
      </dgm:t>
    </dgm:pt>
    <dgm:pt modelId="{8A400E54-5A35-43D2-8690-B272BBABF1EC}" type="sibTrans" cxnId="{5133D2E6-0101-4982-B1AA-79F3A0706F5A}">
      <dgm:prSet/>
      <dgm:spPr/>
      <dgm:t>
        <a:bodyPr/>
        <a:lstStyle/>
        <a:p>
          <a:endParaRPr lang="en-US"/>
        </a:p>
      </dgm:t>
    </dgm:pt>
    <dgm:pt modelId="{16231E0D-E51E-40F7-B5C8-8B2F4A309FDB}">
      <dgm:prSet/>
      <dgm:spPr/>
      <dgm:t>
        <a:bodyPr/>
        <a:lstStyle/>
        <a:p>
          <a:r>
            <a:rPr lang="en-US"/>
            <a:t>Mobile App users increased from </a:t>
          </a:r>
          <a:r>
            <a:rPr lang="en-US" b="1"/>
            <a:t>500 to 2,000 </a:t>
          </a:r>
          <a:r>
            <a:rPr lang="en-US"/>
            <a:t>with </a:t>
          </a:r>
          <a:r>
            <a:rPr lang="en-US" b="1"/>
            <a:t>42-zip codes</a:t>
          </a:r>
          <a:endParaRPr lang="en-US"/>
        </a:p>
      </dgm:t>
    </dgm:pt>
    <dgm:pt modelId="{1828138E-5A7E-4A35-A6EB-05830FACE327}" type="parTrans" cxnId="{382B8FC3-99A9-4CB1-A1AC-101757C87A06}">
      <dgm:prSet/>
      <dgm:spPr/>
      <dgm:t>
        <a:bodyPr/>
        <a:lstStyle/>
        <a:p>
          <a:endParaRPr lang="en-US"/>
        </a:p>
      </dgm:t>
    </dgm:pt>
    <dgm:pt modelId="{430B0F71-0678-4C61-BFFE-E2E7E4520B7D}" type="sibTrans" cxnId="{382B8FC3-99A9-4CB1-A1AC-101757C87A06}">
      <dgm:prSet/>
      <dgm:spPr/>
      <dgm:t>
        <a:bodyPr/>
        <a:lstStyle/>
        <a:p>
          <a:endParaRPr lang="en-US"/>
        </a:p>
      </dgm:t>
    </dgm:pt>
    <dgm:pt modelId="{1D19AF3A-F854-4FBA-93B1-395C4B6F4A79}">
      <dgm:prSet/>
      <dgm:spPr/>
      <dgm:t>
        <a:bodyPr/>
        <a:lstStyle/>
        <a:p>
          <a:r>
            <a:rPr lang="en-US" dirty="0"/>
            <a:t>Public events being added regularly.  Positive community engagement.</a:t>
          </a:r>
        </a:p>
      </dgm:t>
    </dgm:pt>
    <dgm:pt modelId="{B5657D95-68F6-42A5-BB5E-72D750C3158F}" type="parTrans" cxnId="{25789330-C310-4361-BDC4-FC6531167F7B}">
      <dgm:prSet/>
      <dgm:spPr/>
      <dgm:t>
        <a:bodyPr/>
        <a:lstStyle/>
        <a:p>
          <a:endParaRPr lang="en-US"/>
        </a:p>
      </dgm:t>
    </dgm:pt>
    <dgm:pt modelId="{8EEDF5BA-5119-4E9B-9D19-9F50D58EA4AD}" type="sibTrans" cxnId="{25789330-C310-4361-BDC4-FC6531167F7B}">
      <dgm:prSet/>
      <dgm:spPr/>
      <dgm:t>
        <a:bodyPr/>
        <a:lstStyle/>
        <a:p>
          <a:endParaRPr lang="en-US"/>
        </a:p>
      </dgm:t>
    </dgm:pt>
    <dgm:pt modelId="{CBA30D67-07B5-48A8-A141-7B37E4155929}" type="pres">
      <dgm:prSet presAssocID="{0BC0A8CB-B16D-4B28-96BA-FE7727E7D06D}" presName="root" presStyleCnt="0">
        <dgm:presLayoutVars>
          <dgm:dir/>
          <dgm:resizeHandles val="exact"/>
        </dgm:presLayoutVars>
      </dgm:prSet>
      <dgm:spPr/>
    </dgm:pt>
    <dgm:pt modelId="{09101E7D-3E3D-49B5-82DD-3E97F7BA295C}" type="pres">
      <dgm:prSet presAssocID="{0EB2572C-4173-4EE0-9809-185AC33707E1}" presName="compNode" presStyleCnt="0"/>
      <dgm:spPr/>
    </dgm:pt>
    <dgm:pt modelId="{909E3747-850A-4473-8C62-72CADBD1CF04}" type="pres">
      <dgm:prSet presAssocID="{0EB2572C-4173-4EE0-9809-185AC33707E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B49FAF0A-17CE-47E6-BC62-1B19E4F79EE5}" type="pres">
      <dgm:prSet presAssocID="{0EB2572C-4173-4EE0-9809-185AC33707E1}" presName="spaceRect" presStyleCnt="0"/>
      <dgm:spPr/>
    </dgm:pt>
    <dgm:pt modelId="{31C00974-7D46-4430-93DA-405C22B91897}" type="pres">
      <dgm:prSet presAssocID="{0EB2572C-4173-4EE0-9809-185AC33707E1}" presName="textRect" presStyleLbl="revTx" presStyleIdx="0" presStyleCnt="3">
        <dgm:presLayoutVars>
          <dgm:chMax val="1"/>
          <dgm:chPref val="1"/>
        </dgm:presLayoutVars>
      </dgm:prSet>
      <dgm:spPr/>
    </dgm:pt>
    <dgm:pt modelId="{0B0540BF-561A-4DCB-A2CF-B3BB7D7A2003}" type="pres">
      <dgm:prSet presAssocID="{8A400E54-5A35-43D2-8690-B272BBABF1EC}" presName="sibTrans" presStyleCnt="0"/>
      <dgm:spPr/>
    </dgm:pt>
    <dgm:pt modelId="{9C140FE2-96A1-4077-B6D2-D16DC0846430}" type="pres">
      <dgm:prSet presAssocID="{16231E0D-E51E-40F7-B5C8-8B2F4A309FDB}" presName="compNode" presStyleCnt="0"/>
      <dgm:spPr/>
    </dgm:pt>
    <dgm:pt modelId="{87D238AD-4EAF-453D-B3D3-3E94207EE5D1}" type="pres">
      <dgm:prSet presAssocID="{16231E0D-E51E-40F7-B5C8-8B2F4A309FD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6135BDFB-B66F-420F-95B0-72699646F3D3}" type="pres">
      <dgm:prSet presAssocID="{16231E0D-E51E-40F7-B5C8-8B2F4A309FDB}" presName="spaceRect" presStyleCnt="0"/>
      <dgm:spPr/>
    </dgm:pt>
    <dgm:pt modelId="{40FA8B4C-4AA6-47C7-B50D-FBEB6714F72D}" type="pres">
      <dgm:prSet presAssocID="{16231E0D-E51E-40F7-B5C8-8B2F4A309FDB}" presName="textRect" presStyleLbl="revTx" presStyleIdx="1" presStyleCnt="3">
        <dgm:presLayoutVars>
          <dgm:chMax val="1"/>
          <dgm:chPref val="1"/>
        </dgm:presLayoutVars>
      </dgm:prSet>
      <dgm:spPr/>
    </dgm:pt>
    <dgm:pt modelId="{5813C200-D504-4D10-A9EA-506C9900BBEF}" type="pres">
      <dgm:prSet presAssocID="{430B0F71-0678-4C61-BFFE-E2E7E4520B7D}" presName="sibTrans" presStyleCnt="0"/>
      <dgm:spPr/>
    </dgm:pt>
    <dgm:pt modelId="{AA257C1C-2337-4BCA-9644-578E0B86EDE9}" type="pres">
      <dgm:prSet presAssocID="{1D19AF3A-F854-4FBA-93B1-395C4B6F4A79}" presName="compNode" presStyleCnt="0"/>
      <dgm:spPr/>
    </dgm:pt>
    <dgm:pt modelId="{2DB70E7F-DBA1-415A-8B8F-F8CB90141051}" type="pres">
      <dgm:prSet presAssocID="{1D19AF3A-F854-4FBA-93B1-395C4B6F4A7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C08D8762-30A0-4245-B03F-77B598940E0E}" type="pres">
      <dgm:prSet presAssocID="{1D19AF3A-F854-4FBA-93B1-395C4B6F4A79}" presName="spaceRect" presStyleCnt="0"/>
      <dgm:spPr/>
    </dgm:pt>
    <dgm:pt modelId="{9C51FF98-5F4F-4C32-A171-1B275A88A0FB}" type="pres">
      <dgm:prSet presAssocID="{1D19AF3A-F854-4FBA-93B1-395C4B6F4A7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5789330-C310-4361-BDC4-FC6531167F7B}" srcId="{0BC0A8CB-B16D-4B28-96BA-FE7727E7D06D}" destId="{1D19AF3A-F854-4FBA-93B1-395C4B6F4A79}" srcOrd="2" destOrd="0" parTransId="{B5657D95-68F6-42A5-BB5E-72D750C3158F}" sibTransId="{8EEDF5BA-5119-4E9B-9D19-9F50D58EA4AD}"/>
    <dgm:cxn modelId="{4CDD6051-D679-4981-AC61-EC800F5EA377}" type="presOf" srcId="{16231E0D-E51E-40F7-B5C8-8B2F4A309FDB}" destId="{40FA8B4C-4AA6-47C7-B50D-FBEB6714F72D}" srcOrd="0" destOrd="0" presId="urn:microsoft.com/office/officeart/2018/2/layout/IconLabelList"/>
    <dgm:cxn modelId="{2371189F-9CFB-4618-AAAC-FE9029D3651D}" type="presOf" srcId="{0EB2572C-4173-4EE0-9809-185AC33707E1}" destId="{31C00974-7D46-4430-93DA-405C22B91897}" srcOrd="0" destOrd="0" presId="urn:microsoft.com/office/officeart/2018/2/layout/IconLabelList"/>
    <dgm:cxn modelId="{E53C52BE-00B6-4714-ABC2-9ED88AE34227}" type="presOf" srcId="{1D19AF3A-F854-4FBA-93B1-395C4B6F4A79}" destId="{9C51FF98-5F4F-4C32-A171-1B275A88A0FB}" srcOrd="0" destOrd="0" presId="urn:microsoft.com/office/officeart/2018/2/layout/IconLabelList"/>
    <dgm:cxn modelId="{382B8FC3-99A9-4CB1-A1AC-101757C87A06}" srcId="{0BC0A8CB-B16D-4B28-96BA-FE7727E7D06D}" destId="{16231E0D-E51E-40F7-B5C8-8B2F4A309FDB}" srcOrd="1" destOrd="0" parTransId="{1828138E-5A7E-4A35-A6EB-05830FACE327}" sibTransId="{430B0F71-0678-4C61-BFFE-E2E7E4520B7D}"/>
    <dgm:cxn modelId="{501E4EDD-BC5F-4644-864E-47C84A7186D3}" type="presOf" srcId="{0BC0A8CB-B16D-4B28-96BA-FE7727E7D06D}" destId="{CBA30D67-07B5-48A8-A141-7B37E4155929}" srcOrd="0" destOrd="0" presId="urn:microsoft.com/office/officeart/2018/2/layout/IconLabelList"/>
    <dgm:cxn modelId="{5133D2E6-0101-4982-B1AA-79F3A0706F5A}" srcId="{0BC0A8CB-B16D-4B28-96BA-FE7727E7D06D}" destId="{0EB2572C-4173-4EE0-9809-185AC33707E1}" srcOrd="0" destOrd="0" parTransId="{A204FB44-E121-4775-9754-E81D9F449972}" sibTransId="{8A400E54-5A35-43D2-8690-B272BBABF1EC}"/>
    <dgm:cxn modelId="{F2389A96-57B1-4CE2-87D5-F126096BE29B}" type="presParOf" srcId="{CBA30D67-07B5-48A8-A141-7B37E4155929}" destId="{09101E7D-3E3D-49B5-82DD-3E97F7BA295C}" srcOrd="0" destOrd="0" presId="urn:microsoft.com/office/officeart/2018/2/layout/IconLabelList"/>
    <dgm:cxn modelId="{F56E94A8-5B37-4A63-A210-2346D9D3BF44}" type="presParOf" srcId="{09101E7D-3E3D-49B5-82DD-3E97F7BA295C}" destId="{909E3747-850A-4473-8C62-72CADBD1CF04}" srcOrd="0" destOrd="0" presId="urn:microsoft.com/office/officeart/2018/2/layout/IconLabelList"/>
    <dgm:cxn modelId="{EE2A1754-545C-4F6D-8C08-635C810A4BB6}" type="presParOf" srcId="{09101E7D-3E3D-49B5-82DD-3E97F7BA295C}" destId="{B49FAF0A-17CE-47E6-BC62-1B19E4F79EE5}" srcOrd="1" destOrd="0" presId="urn:microsoft.com/office/officeart/2018/2/layout/IconLabelList"/>
    <dgm:cxn modelId="{78422404-AD0E-4A42-B76E-6BAB6007F26D}" type="presParOf" srcId="{09101E7D-3E3D-49B5-82DD-3E97F7BA295C}" destId="{31C00974-7D46-4430-93DA-405C22B91897}" srcOrd="2" destOrd="0" presId="urn:microsoft.com/office/officeart/2018/2/layout/IconLabelList"/>
    <dgm:cxn modelId="{54EB491E-E7E9-4F60-B061-BC2366CE634F}" type="presParOf" srcId="{CBA30D67-07B5-48A8-A141-7B37E4155929}" destId="{0B0540BF-561A-4DCB-A2CF-B3BB7D7A2003}" srcOrd="1" destOrd="0" presId="urn:microsoft.com/office/officeart/2018/2/layout/IconLabelList"/>
    <dgm:cxn modelId="{DAEBD290-F9E2-476C-B715-B8DD4993564B}" type="presParOf" srcId="{CBA30D67-07B5-48A8-A141-7B37E4155929}" destId="{9C140FE2-96A1-4077-B6D2-D16DC0846430}" srcOrd="2" destOrd="0" presId="urn:microsoft.com/office/officeart/2018/2/layout/IconLabelList"/>
    <dgm:cxn modelId="{44D797BF-22B8-4F0C-A3DF-9B2C2754BA35}" type="presParOf" srcId="{9C140FE2-96A1-4077-B6D2-D16DC0846430}" destId="{87D238AD-4EAF-453D-B3D3-3E94207EE5D1}" srcOrd="0" destOrd="0" presId="urn:microsoft.com/office/officeart/2018/2/layout/IconLabelList"/>
    <dgm:cxn modelId="{76AA690B-FC93-49E3-8F8A-8FB7A1CD0AA1}" type="presParOf" srcId="{9C140FE2-96A1-4077-B6D2-D16DC0846430}" destId="{6135BDFB-B66F-420F-95B0-72699646F3D3}" srcOrd="1" destOrd="0" presId="urn:microsoft.com/office/officeart/2018/2/layout/IconLabelList"/>
    <dgm:cxn modelId="{81786E6F-B5C3-4DA4-A164-B4FBC879950A}" type="presParOf" srcId="{9C140FE2-96A1-4077-B6D2-D16DC0846430}" destId="{40FA8B4C-4AA6-47C7-B50D-FBEB6714F72D}" srcOrd="2" destOrd="0" presId="urn:microsoft.com/office/officeart/2018/2/layout/IconLabelList"/>
    <dgm:cxn modelId="{939571BC-6F59-4B37-83CD-217CF57F24EB}" type="presParOf" srcId="{CBA30D67-07B5-48A8-A141-7B37E4155929}" destId="{5813C200-D504-4D10-A9EA-506C9900BBEF}" srcOrd="3" destOrd="0" presId="urn:microsoft.com/office/officeart/2018/2/layout/IconLabelList"/>
    <dgm:cxn modelId="{3976DCD6-149F-43C7-A662-4C4C2A304809}" type="presParOf" srcId="{CBA30D67-07B5-48A8-A141-7B37E4155929}" destId="{AA257C1C-2337-4BCA-9644-578E0B86EDE9}" srcOrd="4" destOrd="0" presId="urn:microsoft.com/office/officeart/2018/2/layout/IconLabelList"/>
    <dgm:cxn modelId="{F141277C-702A-422C-BC03-DC1DAF2FF06D}" type="presParOf" srcId="{AA257C1C-2337-4BCA-9644-578E0B86EDE9}" destId="{2DB70E7F-DBA1-415A-8B8F-F8CB90141051}" srcOrd="0" destOrd="0" presId="urn:microsoft.com/office/officeart/2018/2/layout/IconLabelList"/>
    <dgm:cxn modelId="{926C67F7-CC8F-462C-B188-481900A8707E}" type="presParOf" srcId="{AA257C1C-2337-4BCA-9644-578E0B86EDE9}" destId="{C08D8762-30A0-4245-B03F-77B598940E0E}" srcOrd="1" destOrd="0" presId="urn:microsoft.com/office/officeart/2018/2/layout/IconLabelList"/>
    <dgm:cxn modelId="{4368124D-0123-4BF5-BA5E-DC8E6DECE18E}" type="presParOf" srcId="{AA257C1C-2337-4BCA-9644-578E0B86EDE9}" destId="{9C51FF98-5F4F-4C32-A171-1B275A88A0F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26344-F689-46F4-A3BD-AE885B645754}">
      <dsp:nvSpPr>
        <dsp:cNvPr id="0" name=""/>
        <dsp:cNvSpPr/>
      </dsp:nvSpPr>
      <dsp:spPr>
        <a:xfrm>
          <a:off x="-98506" y="0"/>
          <a:ext cx="5301755" cy="13698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Awarded &amp; Managed 13 Grants</a:t>
          </a:r>
          <a:endParaRPr lang="en-US" sz="2800" kern="1200" dirty="0"/>
        </a:p>
      </dsp:txBody>
      <dsp:txXfrm>
        <a:off x="-58383" y="40123"/>
        <a:ext cx="3823539" cy="1289641"/>
      </dsp:txXfrm>
    </dsp:sp>
    <dsp:sp modelId="{6B912A8D-C9AE-4F55-B42D-072E0940923C}">
      <dsp:nvSpPr>
        <dsp:cNvPr id="0" name=""/>
        <dsp:cNvSpPr/>
      </dsp:nvSpPr>
      <dsp:spPr>
        <a:xfrm>
          <a:off x="301326" y="1598201"/>
          <a:ext cx="5437692" cy="13698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$2,000,000 in funding</a:t>
          </a:r>
          <a:endParaRPr lang="en-US" sz="2800" kern="1200" dirty="0"/>
        </a:p>
      </dsp:txBody>
      <dsp:txXfrm>
        <a:off x="341449" y="1638324"/>
        <a:ext cx="3964392" cy="1289641"/>
      </dsp:txXfrm>
    </dsp:sp>
    <dsp:sp modelId="{388682F3-DB99-40C6-965C-03919B0D1514}">
      <dsp:nvSpPr>
        <dsp:cNvPr id="0" name=""/>
        <dsp:cNvSpPr/>
      </dsp:nvSpPr>
      <dsp:spPr>
        <a:xfrm>
          <a:off x="640084" y="3196403"/>
          <a:ext cx="5695781" cy="13698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baseline="0" dirty="0"/>
            <a:t>* Tourism  *  Recreation * Environment 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baseline="0" dirty="0"/>
            <a:t>* Economic Development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baseline="0" dirty="0"/>
            <a:t>* Healthy Food Access 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baseline="0" dirty="0"/>
            <a:t>* Arts and Culture 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baseline="0" dirty="0"/>
            <a:t>* Downtown Revitalization</a:t>
          </a:r>
          <a:endParaRPr lang="en-US" sz="1800" kern="1200" dirty="0"/>
        </a:p>
      </dsp:txBody>
      <dsp:txXfrm>
        <a:off x="680207" y="3236526"/>
        <a:ext cx="4156363" cy="1289641"/>
      </dsp:txXfrm>
    </dsp:sp>
    <dsp:sp modelId="{5EED52DE-324E-4008-9BD2-8770B3298D1E}">
      <dsp:nvSpPr>
        <dsp:cNvPr id="0" name=""/>
        <dsp:cNvSpPr/>
      </dsp:nvSpPr>
      <dsp:spPr>
        <a:xfrm>
          <a:off x="4312821" y="1038831"/>
          <a:ext cx="890426" cy="89042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513167" y="1038831"/>
        <a:ext cx="489734" cy="670046"/>
      </dsp:txXfrm>
    </dsp:sp>
    <dsp:sp modelId="{FFABB36F-44C5-4434-9B72-AD9D32730F2D}">
      <dsp:nvSpPr>
        <dsp:cNvPr id="0" name=""/>
        <dsp:cNvSpPr/>
      </dsp:nvSpPr>
      <dsp:spPr>
        <a:xfrm>
          <a:off x="4780623" y="2627900"/>
          <a:ext cx="890426" cy="89042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980969" y="2627900"/>
        <a:ext cx="489734" cy="6700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E9730-DFEA-4073-8A31-D7BFE0885D9B}">
      <dsp:nvSpPr>
        <dsp:cNvPr id="0" name=""/>
        <dsp:cNvSpPr/>
      </dsp:nvSpPr>
      <dsp:spPr>
        <a:xfrm>
          <a:off x="0" y="66805"/>
          <a:ext cx="6237359" cy="671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Excel By 5 Touch-A-Truck</a:t>
          </a:r>
        </a:p>
      </dsp:txBody>
      <dsp:txXfrm>
        <a:off x="32784" y="99589"/>
        <a:ext cx="6171791" cy="606012"/>
      </dsp:txXfrm>
    </dsp:sp>
    <dsp:sp modelId="{89B400D4-F546-4B4A-926E-EA4AA2E0386A}">
      <dsp:nvSpPr>
        <dsp:cNvPr id="0" name=""/>
        <dsp:cNvSpPr/>
      </dsp:nvSpPr>
      <dsp:spPr>
        <a:xfrm>
          <a:off x="0" y="819025"/>
          <a:ext cx="6237359" cy="671580"/>
        </a:xfrm>
        <a:prstGeom prst="roundRect">
          <a:avLst/>
        </a:prstGeom>
        <a:solidFill>
          <a:schemeClr val="accent5">
            <a:hueOff val="1062611"/>
            <a:satOff val="-457"/>
            <a:lumOff val="-211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Hernando Farmers Market</a:t>
          </a:r>
        </a:p>
      </dsp:txBody>
      <dsp:txXfrm>
        <a:off x="32784" y="851809"/>
        <a:ext cx="6171791" cy="606012"/>
      </dsp:txXfrm>
    </dsp:sp>
    <dsp:sp modelId="{67DA88C9-071C-4A9F-B875-3EDF7D475D13}">
      <dsp:nvSpPr>
        <dsp:cNvPr id="0" name=""/>
        <dsp:cNvSpPr/>
      </dsp:nvSpPr>
      <dsp:spPr>
        <a:xfrm>
          <a:off x="0" y="1571245"/>
          <a:ext cx="6237359" cy="671580"/>
        </a:xfrm>
        <a:prstGeom prst="roundRect">
          <a:avLst/>
        </a:prstGeom>
        <a:solidFill>
          <a:schemeClr val="accent5">
            <a:hueOff val="2125222"/>
            <a:satOff val="-914"/>
            <a:lumOff val="-423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Children’s Health Fair</a:t>
          </a:r>
          <a:endParaRPr lang="en-US" sz="2800" kern="1200" dirty="0"/>
        </a:p>
      </dsp:txBody>
      <dsp:txXfrm>
        <a:off x="32784" y="1604029"/>
        <a:ext cx="6171791" cy="606012"/>
      </dsp:txXfrm>
    </dsp:sp>
    <dsp:sp modelId="{92AFD590-C8A5-40BC-857A-EAA6A6B8270C}">
      <dsp:nvSpPr>
        <dsp:cNvPr id="0" name=""/>
        <dsp:cNvSpPr/>
      </dsp:nvSpPr>
      <dsp:spPr>
        <a:xfrm>
          <a:off x="0" y="2323465"/>
          <a:ext cx="6237359" cy="671580"/>
        </a:xfrm>
        <a:prstGeom prst="roundRect">
          <a:avLst/>
        </a:prstGeom>
        <a:solidFill>
          <a:schemeClr val="accent5">
            <a:hueOff val="3187833"/>
            <a:satOff val="-1370"/>
            <a:lumOff val="-635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Water Tower 10K</a:t>
          </a:r>
        </a:p>
      </dsp:txBody>
      <dsp:txXfrm>
        <a:off x="32784" y="2356249"/>
        <a:ext cx="6171791" cy="606012"/>
      </dsp:txXfrm>
    </dsp:sp>
    <dsp:sp modelId="{E12393BB-6481-4F21-9161-4135ED10AEE5}">
      <dsp:nvSpPr>
        <dsp:cNvPr id="0" name=""/>
        <dsp:cNvSpPr/>
      </dsp:nvSpPr>
      <dsp:spPr>
        <a:xfrm>
          <a:off x="0" y="3075685"/>
          <a:ext cx="6237359" cy="671580"/>
        </a:xfrm>
        <a:prstGeom prst="roundRect">
          <a:avLst/>
        </a:prstGeom>
        <a:solidFill>
          <a:schemeClr val="accent5">
            <a:hueOff val="4250443"/>
            <a:satOff val="-1827"/>
            <a:lumOff val="-847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Dickens of a Christmas</a:t>
          </a:r>
        </a:p>
      </dsp:txBody>
      <dsp:txXfrm>
        <a:off x="32784" y="3108469"/>
        <a:ext cx="6171791" cy="606012"/>
      </dsp:txXfrm>
    </dsp:sp>
    <dsp:sp modelId="{A7BCE76F-9914-4088-8775-93F6EA4B59AE}">
      <dsp:nvSpPr>
        <dsp:cNvPr id="0" name=""/>
        <dsp:cNvSpPr/>
      </dsp:nvSpPr>
      <dsp:spPr>
        <a:xfrm>
          <a:off x="0" y="3827905"/>
          <a:ext cx="6237359" cy="671580"/>
        </a:xfrm>
        <a:prstGeom prst="roundRect">
          <a:avLst/>
        </a:prstGeom>
        <a:solidFill>
          <a:schemeClr val="accent5">
            <a:hueOff val="5313054"/>
            <a:satOff val="-2284"/>
            <a:lumOff val="-1058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75+ volunteers / 37 sponsors $67,000</a:t>
          </a:r>
        </a:p>
      </dsp:txBody>
      <dsp:txXfrm>
        <a:off x="32784" y="3860689"/>
        <a:ext cx="6171791" cy="6060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ADDB0-03F0-4230-87C1-5943047160BF}">
      <dsp:nvSpPr>
        <dsp:cNvPr id="0" name=""/>
        <dsp:cNvSpPr/>
      </dsp:nvSpPr>
      <dsp:spPr>
        <a:xfrm>
          <a:off x="815824" y="306476"/>
          <a:ext cx="648853" cy="7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288F6A-A38A-4E64-8752-0A21E1B465BD}">
      <dsp:nvSpPr>
        <dsp:cNvPr id="0" name=""/>
        <dsp:cNvSpPr/>
      </dsp:nvSpPr>
      <dsp:spPr>
        <a:xfrm>
          <a:off x="1503608" y="252008"/>
          <a:ext cx="74618" cy="140152"/>
        </a:xfrm>
        <a:prstGeom prst="chevron">
          <a:avLst>
            <a:gd name="adj" fmla="val 9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B3E9C6-05D4-4D37-B446-5228E3804DB0}">
      <dsp:nvSpPr>
        <dsp:cNvPr id="0" name=""/>
        <dsp:cNvSpPr/>
      </dsp:nvSpPr>
      <dsp:spPr>
        <a:xfrm>
          <a:off x="428205" y="0"/>
          <a:ext cx="613024" cy="6130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89" tIns="23789" rIns="23789" bIns="23789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1</a:t>
          </a:r>
        </a:p>
      </dsp:txBody>
      <dsp:txXfrm>
        <a:off x="517980" y="89775"/>
        <a:ext cx="433474" cy="433474"/>
      </dsp:txXfrm>
    </dsp:sp>
    <dsp:sp modelId="{5CEF900B-0754-4E7D-B11C-24104A4B9B1C}">
      <dsp:nvSpPr>
        <dsp:cNvPr id="0" name=""/>
        <dsp:cNvSpPr/>
      </dsp:nvSpPr>
      <dsp:spPr>
        <a:xfrm>
          <a:off x="4756" y="778624"/>
          <a:ext cx="1459920" cy="2318013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60" tIns="165100" rIns="115160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Prime Time Reading Time Grant</a:t>
          </a:r>
          <a:r>
            <a:rPr lang="en-US" sz="1100" kern="1200" dirty="0"/>
            <a:t>: 6-week reading program for young children to strengthen families and communities through humanities. Program, meals and door prizes secured with grants &amp; sponsors &amp; volunteers.</a:t>
          </a:r>
        </a:p>
      </dsp:txBody>
      <dsp:txXfrm>
        <a:off x="4756" y="1070608"/>
        <a:ext cx="1459920" cy="2026029"/>
      </dsp:txXfrm>
    </dsp:sp>
    <dsp:sp modelId="{900E440E-1424-4FF1-81C8-B5CE23CFFCFD}">
      <dsp:nvSpPr>
        <dsp:cNvPr id="0" name=""/>
        <dsp:cNvSpPr/>
      </dsp:nvSpPr>
      <dsp:spPr>
        <a:xfrm>
          <a:off x="1626891" y="306476"/>
          <a:ext cx="1459920" cy="7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13A7A1-136C-4F5F-827E-1D8BF2F52BE3}">
      <dsp:nvSpPr>
        <dsp:cNvPr id="0" name=""/>
        <dsp:cNvSpPr/>
      </dsp:nvSpPr>
      <dsp:spPr>
        <a:xfrm>
          <a:off x="3125743" y="252008"/>
          <a:ext cx="74618" cy="140152"/>
        </a:xfrm>
        <a:prstGeom prst="chevron">
          <a:avLst>
            <a:gd name="adj" fmla="val 9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BE6A81-40E9-48C6-96E1-6DB90EAC2C0B}">
      <dsp:nvSpPr>
        <dsp:cNvPr id="0" name=""/>
        <dsp:cNvSpPr/>
      </dsp:nvSpPr>
      <dsp:spPr>
        <a:xfrm>
          <a:off x="2050339" y="0"/>
          <a:ext cx="613024" cy="61302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89" tIns="23789" rIns="23789" bIns="23789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2</a:t>
          </a:r>
        </a:p>
      </dsp:txBody>
      <dsp:txXfrm>
        <a:off x="2140114" y="89775"/>
        <a:ext cx="433474" cy="433474"/>
      </dsp:txXfrm>
    </dsp:sp>
    <dsp:sp modelId="{483CDC49-40A5-4580-A79F-932950C9AA34}">
      <dsp:nvSpPr>
        <dsp:cNvPr id="0" name=""/>
        <dsp:cNvSpPr/>
      </dsp:nvSpPr>
      <dsp:spPr>
        <a:xfrm>
          <a:off x="1626891" y="778624"/>
          <a:ext cx="1459920" cy="2318013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60" tIns="165100" rIns="115160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Touch-A-Truck</a:t>
          </a:r>
          <a:r>
            <a:rPr lang="en-US" sz="1100" kern="1200" dirty="0"/>
            <a:t>: </a:t>
          </a:r>
          <a:r>
            <a:rPr lang="en-US" sz="1100" kern="1200" dirty="0">
              <a:latin typeface="Aptos Display" panose="020B0004020202020204" pitchFamily="34" charset="0"/>
            </a:rPr>
            <a:t>500+</a:t>
          </a:r>
          <a:r>
            <a:rPr lang="en-US" sz="1100" kern="1200" dirty="0"/>
            <a:t> visitors / </a:t>
          </a:r>
          <a:r>
            <a:rPr lang="en-US" sz="1100" kern="1200" dirty="0">
              <a:latin typeface="Aptos Display" panose="020B0004020202020204" pitchFamily="34" charset="0"/>
            </a:rPr>
            <a:t>20</a:t>
          </a:r>
          <a:r>
            <a:rPr lang="en-US" sz="1100" kern="1200" dirty="0"/>
            <a:t> businesses.  Food secured with sponsors and volunteers.</a:t>
          </a:r>
        </a:p>
      </dsp:txBody>
      <dsp:txXfrm>
        <a:off x="1626891" y="1070608"/>
        <a:ext cx="1459920" cy="2026029"/>
      </dsp:txXfrm>
    </dsp:sp>
    <dsp:sp modelId="{5F9E2328-33D2-4D56-B6E5-6C4648AAE0BA}">
      <dsp:nvSpPr>
        <dsp:cNvPr id="0" name=""/>
        <dsp:cNvSpPr/>
      </dsp:nvSpPr>
      <dsp:spPr>
        <a:xfrm>
          <a:off x="3249025" y="306476"/>
          <a:ext cx="1459920" cy="7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5389BC-4597-40B2-8D39-F4EEB846134E}">
      <dsp:nvSpPr>
        <dsp:cNvPr id="0" name=""/>
        <dsp:cNvSpPr/>
      </dsp:nvSpPr>
      <dsp:spPr>
        <a:xfrm>
          <a:off x="4747877" y="252008"/>
          <a:ext cx="74618" cy="140152"/>
        </a:xfrm>
        <a:prstGeom prst="chevron">
          <a:avLst>
            <a:gd name="adj" fmla="val 9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82F01-C106-4E41-BDFB-AE2AB05EA158}">
      <dsp:nvSpPr>
        <dsp:cNvPr id="0" name=""/>
        <dsp:cNvSpPr/>
      </dsp:nvSpPr>
      <dsp:spPr>
        <a:xfrm>
          <a:off x="3672473" y="0"/>
          <a:ext cx="613024" cy="61302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89" tIns="23789" rIns="23789" bIns="23789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3</a:t>
          </a:r>
        </a:p>
      </dsp:txBody>
      <dsp:txXfrm>
        <a:off x="3762248" y="89775"/>
        <a:ext cx="433474" cy="433474"/>
      </dsp:txXfrm>
    </dsp:sp>
    <dsp:sp modelId="{979DF615-CD15-41AA-BD02-753ACBE6F96C}">
      <dsp:nvSpPr>
        <dsp:cNvPr id="0" name=""/>
        <dsp:cNvSpPr/>
      </dsp:nvSpPr>
      <dsp:spPr>
        <a:xfrm>
          <a:off x="3249025" y="778624"/>
          <a:ext cx="1459920" cy="2318013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60" tIns="165100" rIns="115160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POP Program</a:t>
          </a:r>
          <a:r>
            <a:rPr lang="en-US" sz="1100" kern="1200" dirty="0"/>
            <a:t>: Healthy eating at early age</a:t>
          </a:r>
          <a:r>
            <a:rPr lang="en-US" sz="1100" kern="1200" dirty="0">
              <a:latin typeface="Aptos Display" panose="020B0004020202020204" pitchFamily="34" charset="0"/>
            </a:rPr>
            <a:t>.  $3,000 </a:t>
          </a:r>
          <a:r>
            <a:rPr lang="en-US" sz="1100" kern="1200" dirty="0"/>
            <a:t>program secured through sponsors.</a:t>
          </a:r>
        </a:p>
      </dsp:txBody>
      <dsp:txXfrm>
        <a:off x="3249025" y="1070608"/>
        <a:ext cx="1459920" cy="2026029"/>
      </dsp:txXfrm>
    </dsp:sp>
    <dsp:sp modelId="{D5FD64F1-1305-4585-9F84-1B8AA358D9BA}">
      <dsp:nvSpPr>
        <dsp:cNvPr id="0" name=""/>
        <dsp:cNvSpPr/>
      </dsp:nvSpPr>
      <dsp:spPr>
        <a:xfrm>
          <a:off x="4871159" y="306476"/>
          <a:ext cx="1459920" cy="72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39495C-8B4B-40F6-A95B-A5F79D7A9B09}">
      <dsp:nvSpPr>
        <dsp:cNvPr id="0" name=""/>
        <dsp:cNvSpPr/>
      </dsp:nvSpPr>
      <dsp:spPr>
        <a:xfrm>
          <a:off x="6370011" y="252008"/>
          <a:ext cx="74618" cy="140152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3B8E1F-6672-4FA7-90DB-FEA8B4737CE6}">
      <dsp:nvSpPr>
        <dsp:cNvPr id="0" name=""/>
        <dsp:cNvSpPr/>
      </dsp:nvSpPr>
      <dsp:spPr>
        <a:xfrm>
          <a:off x="5294607" y="0"/>
          <a:ext cx="613024" cy="61302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89" tIns="23789" rIns="23789" bIns="23789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4</a:t>
          </a:r>
        </a:p>
      </dsp:txBody>
      <dsp:txXfrm>
        <a:off x="5384382" y="89775"/>
        <a:ext cx="433474" cy="433474"/>
      </dsp:txXfrm>
    </dsp:sp>
    <dsp:sp modelId="{ABD36B4C-9539-46B5-89A7-6F8E8091CCC7}">
      <dsp:nvSpPr>
        <dsp:cNvPr id="0" name=""/>
        <dsp:cNvSpPr/>
      </dsp:nvSpPr>
      <dsp:spPr>
        <a:xfrm>
          <a:off x="4871159" y="778624"/>
          <a:ext cx="1459920" cy="2318013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60" tIns="165100" rIns="115160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Children’s Health Fair</a:t>
          </a:r>
          <a:r>
            <a:rPr lang="en-US" sz="1100" kern="1200"/>
            <a:t>: Annual health event at farmers market with hospitals, local &amp; state health agencies and resources for families with kids.</a:t>
          </a:r>
        </a:p>
      </dsp:txBody>
      <dsp:txXfrm>
        <a:off x="4871159" y="1070608"/>
        <a:ext cx="1459920" cy="2026029"/>
      </dsp:txXfrm>
    </dsp:sp>
    <dsp:sp modelId="{B31A06E5-181B-4410-BEE7-7121E1091367}">
      <dsp:nvSpPr>
        <dsp:cNvPr id="0" name=""/>
        <dsp:cNvSpPr/>
      </dsp:nvSpPr>
      <dsp:spPr>
        <a:xfrm>
          <a:off x="6493293" y="306476"/>
          <a:ext cx="1459920" cy="7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9234E-CC38-4157-946C-34B2E25EC3CB}">
      <dsp:nvSpPr>
        <dsp:cNvPr id="0" name=""/>
        <dsp:cNvSpPr/>
      </dsp:nvSpPr>
      <dsp:spPr>
        <a:xfrm>
          <a:off x="7992145" y="252008"/>
          <a:ext cx="74618" cy="140152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F632A-138F-40D1-BBC3-9DB6FDF5987E}">
      <dsp:nvSpPr>
        <dsp:cNvPr id="0" name=""/>
        <dsp:cNvSpPr/>
      </dsp:nvSpPr>
      <dsp:spPr>
        <a:xfrm>
          <a:off x="6916741" y="0"/>
          <a:ext cx="613024" cy="61302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89" tIns="23789" rIns="23789" bIns="23789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5</a:t>
          </a:r>
        </a:p>
      </dsp:txBody>
      <dsp:txXfrm>
        <a:off x="7006516" y="89775"/>
        <a:ext cx="433474" cy="433474"/>
      </dsp:txXfrm>
    </dsp:sp>
    <dsp:sp modelId="{3AB84C3C-0F86-495C-9F53-A1D70E837AB8}">
      <dsp:nvSpPr>
        <dsp:cNvPr id="0" name=""/>
        <dsp:cNvSpPr/>
      </dsp:nvSpPr>
      <dsp:spPr>
        <a:xfrm>
          <a:off x="6493293" y="778624"/>
          <a:ext cx="1459920" cy="2318013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60" tIns="165100" rIns="115160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Dolly Parton Imagination Library</a:t>
          </a:r>
          <a:r>
            <a:rPr lang="en-US" sz="1100" kern="1200" dirty="0"/>
            <a:t>: </a:t>
          </a:r>
          <a:r>
            <a:rPr lang="en-US" sz="1100" kern="1200" dirty="0">
              <a:latin typeface="Aptos Display" panose="020B0004020202020204" pitchFamily="34" charset="0"/>
            </a:rPr>
            <a:t>622</a:t>
          </a:r>
          <a:r>
            <a:rPr lang="en-US" sz="1100" kern="1200" dirty="0"/>
            <a:t> active children/ </a:t>
          </a:r>
          <a:r>
            <a:rPr lang="en-US" sz="1100" kern="1200" dirty="0">
              <a:latin typeface="Aptos Display" panose="020B0004020202020204" pitchFamily="34" charset="0"/>
            </a:rPr>
            <a:t>652 </a:t>
          </a:r>
          <a:r>
            <a:rPr lang="en-US" sz="1100" kern="1200" dirty="0"/>
            <a:t>graduated last year.  </a:t>
          </a:r>
        </a:p>
      </dsp:txBody>
      <dsp:txXfrm>
        <a:off x="6493293" y="1070608"/>
        <a:ext cx="1459920" cy="2026029"/>
      </dsp:txXfrm>
    </dsp:sp>
    <dsp:sp modelId="{8FAFE80C-220B-4F68-B3E2-CA174E5FE10E}">
      <dsp:nvSpPr>
        <dsp:cNvPr id="0" name=""/>
        <dsp:cNvSpPr/>
      </dsp:nvSpPr>
      <dsp:spPr>
        <a:xfrm>
          <a:off x="8115427" y="306476"/>
          <a:ext cx="729960" cy="7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E9F93E-A0B5-464A-966A-0FB52BE337F2}">
      <dsp:nvSpPr>
        <dsp:cNvPr id="0" name=""/>
        <dsp:cNvSpPr/>
      </dsp:nvSpPr>
      <dsp:spPr>
        <a:xfrm>
          <a:off x="8538876" y="0"/>
          <a:ext cx="613024" cy="6130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89" tIns="23789" rIns="23789" bIns="23789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6</a:t>
          </a:r>
        </a:p>
      </dsp:txBody>
      <dsp:txXfrm>
        <a:off x="8628651" y="89775"/>
        <a:ext cx="433474" cy="433474"/>
      </dsp:txXfrm>
    </dsp:sp>
    <dsp:sp modelId="{8738D96E-AF54-4522-BBF0-59285F15FD5C}">
      <dsp:nvSpPr>
        <dsp:cNvPr id="0" name=""/>
        <dsp:cNvSpPr/>
      </dsp:nvSpPr>
      <dsp:spPr>
        <a:xfrm>
          <a:off x="8115427" y="778624"/>
          <a:ext cx="1459920" cy="2318013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60" tIns="165100" rIns="115160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Early Literacy Initiative</a:t>
          </a:r>
          <a:r>
            <a:rPr lang="en-US" sz="1100" kern="1200" dirty="0"/>
            <a:t>: Dispersed </a:t>
          </a:r>
          <a:r>
            <a:rPr lang="en-US" sz="1100" kern="1200" dirty="0">
              <a:latin typeface="Aptos Display" panose="020B0004020202020204" pitchFamily="34" charset="0"/>
            </a:rPr>
            <a:t>1,500</a:t>
          </a:r>
          <a:r>
            <a:rPr lang="en-US" sz="1100" kern="1200" dirty="0"/>
            <a:t> children’s book giveaways at events. Early Literacy Initiative costs </a:t>
          </a:r>
          <a:r>
            <a:rPr lang="en-US" sz="1100" kern="1200" dirty="0">
              <a:latin typeface="Aptos Display" panose="020B0004020202020204" pitchFamily="34" charset="0"/>
            </a:rPr>
            <a:t>$19,000 </a:t>
          </a:r>
          <a:r>
            <a:rPr lang="en-US" sz="1100" kern="1200" dirty="0"/>
            <a:t>annually. Secured with grants and  sponsors.</a:t>
          </a:r>
        </a:p>
      </dsp:txBody>
      <dsp:txXfrm>
        <a:off x="8115427" y="1070608"/>
        <a:ext cx="1459920" cy="20260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17BC1-8241-4C73-8105-140FBFDABFEA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79BD84-5FAE-4092-8508-E27DA645977D}">
      <dsp:nvSpPr>
        <dsp:cNvPr id="0" name=""/>
        <dsp:cNvSpPr/>
      </dsp:nvSpPr>
      <dsp:spPr>
        <a:xfrm>
          <a:off x="0" y="62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badi" panose="020B0604020104020204" pitchFamily="34" charset="0"/>
            </a:rPr>
            <a:t>488</a:t>
          </a:r>
          <a:r>
            <a:rPr lang="en-US" sz="2400" kern="1200" dirty="0"/>
            <a:t> - Runners</a:t>
          </a:r>
        </a:p>
      </dsp:txBody>
      <dsp:txXfrm>
        <a:off x="0" y="623"/>
        <a:ext cx="6492875" cy="1020830"/>
      </dsp:txXfrm>
    </dsp:sp>
    <dsp:sp modelId="{BCE480D7-1C48-41B7-AAEA-9858F27744D4}">
      <dsp:nvSpPr>
        <dsp:cNvPr id="0" name=""/>
        <dsp:cNvSpPr/>
      </dsp:nvSpPr>
      <dsp:spPr>
        <a:xfrm>
          <a:off x="0" y="1021453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74034A-F772-4EEC-8F42-0FD6B3451086}">
      <dsp:nvSpPr>
        <dsp:cNvPr id="0" name=""/>
        <dsp:cNvSpPr/>
      </dsp:nvSpPr>
      <dsp:spPr>
        <a:xfrm>
          <a:off x="0" y="102145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badi" panose="020B0604020104020204" pitchFamily="34" charset="0"/>
            </a:rPr>
            <a:t>46</a:t>
          </a:r>
          <a:r>
            <a:rPr lang="en-US" sz="2400" kern="1200" dirty="0"/>
            <a:t> - Cities</a:t>
          </a:r>
        </a:p>
      </dsp:txBody>
      <dsp:txXfrm>
        <a:off x="0" y="1021453"/>
        <a:ext cx="6492875" cy="1020830"/>
      </dsp:txXfrm>
    </dsp:sp>
    <dsp:sp modelId="{935CFB0C-0739-4F78-8D36-E16E1C91FFCB}">
      <dsp:nvSpPr>
        <dsp:cNvPr id="0" name=""/>
        <dsp:cNvSpPr/>
      </dsp:nvSpPr>
      <dsp:spPr>
        <a:xfrm>
          <a:off x="0" y="2042284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DE66C8-4F14-46B3-BC7C-6D80A7AE311E}">
      <dsp:nvSpPr>
        <dsp:cNvPr id="0" name=""/>
        <dsp:cNvSpPr/>
      </dsp:nvSpPr>
      <dsp:spPr>
        <a:xfrm>
          <a:off x="0" y="2042284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badi" panose="020B0604020104020204" pitchFamily="34" charset="0"/>
            </a:rPr>
            <a:t>9</a:t>
          </a:r>
          <a:r>
            <a:rPr lang="en-US" sz="2400" kern="1200" dirty="0"/>
            <a:t> – States</a:t>
          </a:r>
        </a:p>
      </dsp:txBody>
      <dsp:txXfrm>
        <a:off x="0" y="2042284"/>
        <a:ext cx="6492875" cy="1020830"/>
      </dsp:txXfrm>
    </dsp:sp>
    <dsp:sp modelId="{4CFE0BC0-CB96-4C07-A97C-82BFF4396363}">
      <dsp:nvSpPr>
        <dsp:cNvPr id="0" name=""/>
        <dsp:cNvSpPr/>
      </dsp:nvSpPr>
      <dsp:spPr>
        <a:xfrm>
          <a:off x="0" y="3063115"/>
          <a:ext cx="64928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5DE9DB-D0DC-4581-8E83-9B8D9785D266}">
      <dsp:nvSpPr>
        <dsp:cNvPr id="0" name=""/>
        <dsp:cNvSpPr/>
      </dsp:nvSpPr>
      <dsp:spPr>
        <a:xfrm>
          <a:off x="0" y="3063115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badi" panose="020B0604020104020204" pitchFamily="34" charset="0"/>
            </a:rPr>
            <a:t>21</a:t>
          </a:r>
          <a:r>
            <a:rPr lang="en-US" sz="2400" kern="1200" dirty="0"/>
            <a:t> Sponsors/ </a:t>
          </a:r>
          <a:r>
            <a:rPr lang="en-US" sz="2400" kern="1200" dirty="0">
              <a:latin typeface="Abadi" panose="020B0604020104020204" pitchFamily="34" charset="0"/>
            </a:rPr>
            <a:t>$28K </a:t>
          </a:r>
          <a:r>
            <a:rPr lang="en-US" sz="2400" kern="1200" dirty="0"/>
            <a:t>Secured</a:t>
          </a:r>
        </a:p>
      </dsp:txBody>
      <dsp:txXfrm>
        <a:off x="0" y="3063115"/>
        <a:ext cx="6492875" cy="1020830"/>
      </dsp:txXfrm>
    </dsp:sp>
    <dsp:sp modelId="{6B05E6BF-971C-4F02-9944-DF47997892F1}">
      <dsp:nvSpPr>
        <dsp:cNvPr id="0" name=""/>
        <dsp:cNvSpPr/>
      </dsp:nvSpPr>
      <dsp:spPr>
        <a:xfrm>
          <a:off x="0" y="4083946"/>
          <a:ext cx="649287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385F19-B489-4ACB-AAA0-6B8F0C040B2A}">
      <dsp:nvSpPr>
        <dsp:cNvPr id="0" name=""/>
        <dsp:cNvSpPr/>
      </dsp:nvSpPr>
      <dsp:spPr>
        <a:xfrm>
          <a:off x="0" y="4083946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badi" panose="020B0604020104020204" pitchFamily="34" charset="0"/>
            </a:rPr>
            <a:t>$20,000 </a:t>
          </a:r>
          <a:r>
            <a:rPr lang="en-US" sz="2400" kern="1200" dirty="0"/>
            <a:t>- Proceeds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Dolly Parton Imagination Library</a:t>
          </a:r>
        </a:p>
      </dsp:txBody>
      <dsp:txXfrm>
        <a:off x="0" y="4083946"/>
        <a:ext cx="6492875" cy="10208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6DBB3-7F3B-41D4-ABE9-D73EF8822C1B}">
      <dsp:nvSpPr>
        <dsp:cNvPr id="0" name=""/>
        <dsp:cNvSpPr/>
      </dsp:nvSpPr>
      <dsp:spPr>
        <a:xfrm>
          <a:off x="277195" y="698240"/>
          <a:ext cx="864246" cy="864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4CE62-CECA-47C1-83C4-16611FDBD34B}">
      <dsp:nvSpPr>
        <dsp:cNvPr id="0" name=""/>
        <dsp:cNvSpPr/>
      </dsp:nvSpPr>
      <dsp:spPr>
        <a:xfrm>
          <a:off x="461379" y="882424"/>
          <a:ext cx="495878" cy="4958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1CBC35-5698-41F0-88A5-53A192B7B319}">
      <dsp:nvSpPr>
        <dsp:cNvPr id="0" name=""/>
        <dsp:cNvSpPr/>
      </dsp:nvSpPr>
      <dsp:spPr>
        <a:xfrm>
          <a:off x="920" y="1831678"/>
          <a:ext cx="1416796" cy="56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>
              <a:latin typeface="Abadi" panose="020B0604020104020204" pitchFamily="34" charset="0"/>
            </a:rPr>
            <a:t>28</a:t>
          </a:r>
          <a:r>
            <a:rPr lang="en-US" sz="1400" b="1" kern="1200" dirty="0"/>
            <a:t> </a:t>
          </a:r>
          <a:r>
            <a:rPr lang="en-US" sz="1400" b="0" kern="1200" dirty="0"/>
            <a:t>Saturdays</a:t>
          </a:r>
          <a:r>
            <a:rPr lang="en-US" sz="1400" b="1" kern="1200" dirty="0"/>
            <a:t>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8AM-1Pm</a:t>
          </a:r>
        </a:p>
      </dsp:txBody>
      <dsp:txXfrm>
        <a:off x="920" y="1831678"/>
        <a:ext cx="1416796" cy="566718"/>
      </dsp:txXfrm>
    </dsp:sp>
    <dsp:sp modelId="{72D0750B-52A0-4A14-9743-3686E175AB13}">
      <dsp:nvSpPr>
        <dsp:cNvPr id="0" name=""/>
        <dsp:cNvSpPr/>
      </dsp:nvSpPr>
      <dsp:spPr>
        <a:xfrm>
          <a:off x="1941931" y="698240"/>
          <a:ext cx="864246" cy="8642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D2D817-686A-49DD-B76C-2B54D197D1CE}">
      <dsp:nvSpPr>
        <dsp:cNvPr id="0" name=""/>
        <dsp:cNvSpPr/>
      </dsp:nvSpPr>
      <dsp:spPr>
        <a:xfrm>
          <a:off x="2126115" y="882424"/>
          <a:ext cx="495878" cy="4958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FA9A4F-2543-45F2-967E-511C50133FBB}">
      <dsp:nvSpPr>
        <dsp:cNvPr id="0" name=""/>
        <dsp:cNvSpPr/>
      </dsp:nvSpPr>
      <dsp:spPr>
        <a:xfrm>
          <a:off x="1665656" y="1831678"/>
          <a:ext cx="1416796" cy="56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>
              <a:latin typeface="Abadi" panose="020B0604020104020204" pitchFamily="34" charset="0"/>
            </a:rPr>
            <a:t>$</a:t>
          </a:r>
          <a:r>
            <a:rPr lang="en-US" sz="1200" b="1" kern="1200" dirty="0">
              <a:latin typeface="Abadi" panose="020B0604020104020204" pitchFamily="34" charset="0"/>
            </a:rPr>
            <a:t>600K </a:t>
          </a:r>
          <a:r>
            <a:rPr lang="en-US" sz="1200" kern="1200" dirty="0"/>
            <a:t>sales farmers &amp; vendors</a:t>
          </a:r>
        </a:p>
      </dsp:txBody>
      <dsp:txXfrm>
        <a:off x="1665656" y="1831678"/>
        <a:ext cx="1416796" cy="566718"/>
      </dsp:txXfrm>
    </dsp:sp>
    <dsp:sp modelId="{30588A65-B63E-4EB7-9A48-2916A6D80EBC}">
      <dsp:nvSpPr>
        <dsp:cNvPr id="0" name=""/>
        <dsp:cNvSpPr/>
      </dsp:nvSpPr>
      <dsp:spPr>
        <a:xfrm>
          <a:off x="3606668" y="698240"/>
          <a:ext cx="864246" cy="8642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2483F-E7C8-49D7-843F-A0B416D9C501}">
      <dsp:nvSpPr>
        <dsp:cNvPr id="0" name=""/>
        <dsp:cNvSpPr/>
      </dsp:nvSpPr>
      <dsp:spPr>
        <a:xfrm>
          <a:off x="3790851" y="882424"/>
          <a:ext cx="495878" cy="4958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8927C-75CE-4885-9467-796F3307A1A3}">
      <dsp:nvSpPr>
        <dsp:cNvPr id="0" name=""/>
        <dsp:cNvSpPr/>
      </dsp:nvSpPr>
      <dsp:spPr>
        <a:xfrm>
          <a:off x="3330392" y="1831678"/>
          <a:ext cx="1416796" cy="56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Double Up Bucks SNAP grant/ Prescription Rx grant</a:t>
          </a:r>
        </a:p>
      </dsp:txBody>
      <dsp:txXfrm>
        <a:off x="3330392" y="1831678"/>
        <a:ext cx="1416796" cy="566718"/>
      </dsp:txXfrm>
    </dsp:sp>
    <dsp:sp modelId="{B3B7A56C-279D-4EA2-8FF9-0C606287B043}">
      <dsp:nvSpPr>
        <dsp:cNvPr id="0" name=""/>
        <dsp:cNvSpPr/>
      </dsp:nvSpPr>
      <dsp:spPr>
        <a:xfrm>
          <a:off x="5271404" y="698240"/>
          <a:ext cx="864246" cy="8642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E04EA-A5AB-431A-A540-F26BB12A8749}">
      <dsp:nvSpPr>
        <dsp:cNvPr id="0" name=""/>
        <dsp:cNvSpPr/>
      </dsp:nvSpPr>
      <dsp:spPr>
        <a:xfrm>
          <a:off x="5455588" y="882424"/>
          <a:ext cx="495878" cy="49587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B148F-BF42-42D8-B050-AF43D3CF6761}">
      <dsp:nvSpPr>
        <dsp:cNvPr id="0" name=""/>
        <dsp:cNvSpPr/>
      </dsp:nvSpPr>
      <dsp:spPr>
        <a:xfrm>
          <a:off x="4995129" y="1831678"/>
          <a:ext cx="1416796" cy="56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Senior and Children’s Day activities.</a:t>
          </a:r>
        </a:p>
      </dsp:txBody>
      <dsp:txXfrm>
        <a:off x="4995129" y="1831678"/>
        <a:ext cx="1416796" cy="566718"/>
      </dsp:txXfrm>
    </dsp:sp>
    <dsp:sp modelId="{7CE19989-4B1A-49B5-8DF7-824362D668CC}">
      <dsp:nvSpPr>
        <dsp:cNvPr id="0" name=""/>
        <dsp:cNvSpPr/>
      </dsp:nvSpPr>
      <dsp:spPr>
        <a:xfrm>
          <a:off x="6936140" y="698240"/>
          <a:ext cx="864246" cy="8642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4A445-E4A6-4BC7-A63E-743AD7C87104}">
      <dsp:nvSpPr>
        <dsp:cNvPr id="0" name=""/>
        <dsp:cNvSpPr/>
      </dsp:nvSpPr>
      <dsp:spPr>
        <a:xfrm>
          <a:off x="7120324" y="882424"/>
          <a:ext cx="495878" cy="49587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145DD-F1D0-4FDD-B96B-971C00444385}">
      <dsp:nvSpPr>
        <dsp:cNvPr id="0" name=""/>
        <dsp:cNvSpPr/>
      </dsp:nvSpPr>
      <dsp:spPr>
        <a:xfrm>
          <a:off x="6659865" y="1831678"/>
          <a:ext cx="1416796" cy="56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Entertainment 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>
              <a:latin typeface="Abadi" panose="020B0604020104020204" pitchFamily="34" charset="0"/>
            </a:rPr>
            <a:t>26 </a:t>
          </a:r>
          <a:r>
            <a:rPr lang="en-US" sz="1400" b="0" kern="1200" dirty="0"/>
            <a:t>Satur</a:t>
          </a:r>
          <a:r>
            <a:rPr lang="en-US" sz="1400" kern="1200" dirty="0"/>
            <a:t>days</a:t>
          </a:r>
        </a:p>
      </dsp:txBody>
      <dsp:txXfrm>
        <a:off x="6659865" y="1831678"/>
        <a:ext cx="1416796" cy="566718"/>
      </dsp:txXfrm>
    </dsp:sp>
    <dsp:sp modelId="{FA366968-D467-447C-8EB4-AC63CF962E79}">
      <dsp:nvSpPr>
        <dsp:cNvPr id="0" name=""/>
        <dsp:cNvSpPr/>
      </dsp:nvSpPr>
      <dsp:spPr>
        <a:xfrm>
          <a:off x="8600877" y="698240"/>
          <a:ext cx="864246" cy="864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44324-8F1C-4D41-92B7-D778CEB48CCB}">
      <dsp:nvSpPr>
        <dsp:cNvPr id="0" name=""/>
        <dsp:cNvSpPr/>
      </dsp:nvSpPr>
      <dsp:spPr>
        <a:xfrm>
          <a:off x="8785060" y="882424"/>
          <a:ext cx="495878" cy="49587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FDFAF-0B51-410A-814F-70394A1F3437}">
      <dsp:nvSpPr>
        <dsp:cNvPr id="0" name=""/>
        <dsp:cNvSpPr/>
      </dsp:nvSpPr>
      <dsp:spPr>
        <a:xfrm>
          <a:off x="8324601" y="1831678"/>
          <a:ext cx="1416796" cy="56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Local businesses more visitors  increased sales</a:t>
          </a:r>
        </a:p>
      </dsp:txBody>
      <dsp:txXfrm>
        <a:off x="8324601" y="1831678"/>
        <a:ext cx="1416796" cy="5667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7362C-30C2-426C-B9D3-369640ACD09C}">
      <dsp:nvSpPr>
        <dsp:cNvPr id="0" name=""/>
        <dsp:cNvSpPr/>
      </dsp:nvSpPr>
      <dsp:spPr>
        <a:xfrm>
          <a:off x="0" y="3988"/>
          <a:ext cx="6492875" cy="84957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B33DB-C53E-45DB-A820-1F3BD63A90AC}">
      <dsp:nvSpPr>
        <dsp:cNvPr id="0" name=""/>
        <dsp:cNvSpPr/>
      </dsp:nvSpPr>
      <dsp:spPr>
        <a:xfrm>
          <a:off x="256995" y="195141"/>
          <a:ext cx="467263" cy="4672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9017C-3859-4A3D-8646-80C232A6F5AF}">
      <dsp:nvSpPr>
        <dsp:cNvPr id="0" name=""/>
        <dsp:cNvSpPr/>
      </dsp:nvSpPr>
      <dsp:spPr>
        <a:xfrm>
          <a:off x="981253" y="3988"/>
          <a:ext cx="5511621" cy="84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13" tIns="89913" rIns="89913" bIns="8991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ptos Display" panose="020B0004020202020204" pitchFamily="34" charset="0"/>
            </a:rPr>
            <a:t>11.8</a:t>
          </a:r>
          <a:r>
            <a:rPr lang="en-US" sz="1600" b="1" kern="1200" dirty="0">
              <a:latin typeface="+mj-lt"/>
            </a:rPr>
            <a:t>K</a:t>
          </a:r>
          <a:r>
            <a:rPr lang="en-US" sz="1600" kern="1200" dirty="0"/>
            <a:t> Visitors (data geofenced with Placer A.I.)</a:t>
          </a:r>
        </a:p>
      </dsp:txBody>
      <dsp:txXfrm>
        <a:off x="981253" y="3988"/>
        <a:ext cx="5511621" cy="849570"/>
      </dsp:txXfrm>
    </dsp:sp>
    <dsp:sp modelId="{29A9483C-56E1-4972-8FDB-4E9A57C83520}">
      <dsp:nvSpPr>
        <dsp:cNvPr id="0" name=""/>
        <dsp:cNvSpPr/>
      </dsp:nvSpPr>
      <dsp:spPr>
        <a:xfrm>
          <a:off x="0" y="1065951"/>
          <a:ext cx="6492875" cy="84957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C9DCC0-3544-46B1-9001-3CAC48B8EB74}">
      <dsp:nvSpPr>
        <dsp:cNvPr id="0" name=""/>
        <dsp:cNvSpPr/>
      </dsp:nvSpPr>
      <dsp:spPr>
        <a:xfrm>
          <a:off x="256995" y="1257105"/>
          <a:ext cx="467263" cy="4672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9E231-61C6-40D8-BC5E-32F222C5E5AB}">
      <dsp:nvSpPr>
        <dsp:cNvPr id="0" name=""/>
        <dsp:cNvSpPr/>
      </dsp:nvSpPr>
      <dsp:spPr>
        <a:xfrm>
          <a:off x="981253" y="1065951"/>
          <a:ext cx="5511621" cy="84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13" tIns="89913" rIns="89913" bIns="8991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ptos Display" panose="020B0004020202020204" pitchFamily="34" charset="0"/>
            </a:rPr>
            <a:t>17</a:t>
          </a:r>
          <a:r>
            <a:rPr lang="en-US" sz="1600" kern="1200" dirty="0"/>
            <a:t> part-time/temporary jobs created</a:t>
          </a:r>
        </a:p>
      </dsp:txBody>
      <dsp:txXfrm>
        <a:off x="981253" y="1065951"/>
        <a:ext cx="5511621" cy="849570"/>
      </dsp:txXfrm>
    </dsp:sp>
    <dsp:sp modelId="{1FFB137D-99E2-438A-9409-15747A224944}">
      <dsp:nvSpPr>
        <dsp:cNvPr id="0" name=""/>
        <dsp:cNvSpPr/>
      </dsp:nvSpPr>
      <dsp:spPr>
        <a:xfrm>
          <a:off x="0" y="2127914"/>
          <a:ext cx="6492875" cy="84957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09E05F-77F0-4C7A-89CD-6CCC2BB4ADCC}">
      <dsp:nvSpPr>
        <dsp:cNvPr id="0" name=""/>
        <dsp:cNvSpPr/>
      </dsp:nvSpPr>
      <dsp:spPr>
        <a:xfrm>
          <a:off x="256995" y="2319068"/>
          <a:ext cx="467263" cy="4672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BE1D8-42FC-4DD1-B742-54AA72F9F90C}">
      <dsp:nvSpPr>
        <dsp:cNvPr id="0" name=""/>
        <dsp:cNvSpPr/>
      </dsp:nvSpPr>
      <dsp:spPr>
        <a:xfrm>
          <a:off x="981253" y="2127914"/>
          <a:ext cx="5511621" cy="84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13" tIns="89913" rIns="89913" bIns="8991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Local businesses increased sales from prior year.  Increased sales tax revenue.</a:t>
          </a:r>
        </a:p>
      </dsp:txBody>
      <dsp:txXfrm>
        <a:off x="981253" y="2127914"/>
        <a:ext cx="5511621" cy="849570"/>
      </dsp:txXfrm>
    </dsp:sp>
    <dsp:sp modelId="{D612C9CF-2946-4C52-8477-A8FF140FE1B7}">
      <dsp:nvSpPr>
        <dsp:cNvPr id="0" name=""/>
        <dsp:cNvSpPr/>
      </dsp:nvSpPr>
      <dsp:spPr>
        <a:xfrm>
          <a:off x="0" y="3189877"/>
          <a:ext cx="6492875" cy="84957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E35123-CCCB-4DEC-A037-98B4A4D03772}">
      <dsp:nvSpPr>
        <dsp:cNvPr id="0" name=""/>
        <dsp:cNvSpPr/>
      </dsp:nvSpPr>
      <dsp:spPr>
        <a:xfrm>
          <a:off x="256995" y="3381031"/>
          <a:ext cx="467263" cy="4672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B00596-8816-434F-9FEE-BCCE0EB9B22D}">
      <dsp:nvSpPr>
        <dsp:cNvPr id="0" name=""/>
        <dsp:cNvSpPr/>
      </dsp:nvSpPr>
      <dsp:spPr>
        <a:xfrm>
          <a:off x="981253" y="3189877"/>
          <a:ext cx="5511621" cy="84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13" tIns="89913" rIns="89913" bIns="8991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New</a:t>
          </a:r>
          <a:r>
            <a:rPr lang="en-US" sz="1600" kern="1200" dirty="0"/>
            <a:t>: Ghost Tour, DFT family event, Memphis Fire Museum fire truck, children’s train, Beer Garden benefiting Hernando Parks &amp; Recreation Foundation.  More than 20 activities scheduled.</a:t>
          </a:r>
        </a:p>
      </dsp:txBody>
      <dsp:txXfrm>
        <a:off x="981253" y="3189877"/>
        <a:ext cx="5511621" cy="849570"/>
      </dsp:txXfrm>
    </dsp:sp>
    <dsp:sp modelId="{07CCEF82-0603-478F-99B7-E0353DF5DF3F}">
      <dsp:nvSpPr>
        <dsp:cNvPr id="0" name=""/>
        <dsp:cNvSpPr/>
      </dsp:nvSpPr>
      <dsp:spPr>
        <a:xfrm>
          <a:off x="0" y="4251840"/>
          <a:ext cx="6492875" cy="84957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B09CCB-EECD-4959-ABC3-78480459F174}">
      <dsp:nvSpPr>
        <dsp:cNvPr id="0" name=""/>
        <dsp:cNvSpPr/>
      </dsp:nvSpPr>
      <dsp:spPr>
        <a:xfrm>
          <a:off x="256995" y="4442994"/>
          <a:ext cx="467263" cy="46726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E4596-899E-472C-B6B2-8AFA7E455826}">
      <dsp:nvSpPr>
        <dsp:cNvPr id="0" name=""/>
        <dsp:cNvSpPr/>
      </dsp:nvSpPr>
      <dsp:spPr>
        <a:xfrm>
          <a:off x="981253" y="4251840"/>
          <a:ext cx="5511621" cy="84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13" tIns="89913" rIns="89913" bIns="8991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ptos Display" panose="020B0004020202020204" pitchFamily="34" charset="0"/>
            </a:rPr>
            <a:t>23</a:t>
          </a:r>
          <a:r>
            <a:rPr lang="en-US" sz="1600" kern="1200"/>
            <a:t> Sponsors/ </a:t>
          </a:r>
          <a:r>
            <a:rPr lang="en-US" sz="1600" kern="1200">
              <a:latin typeface="Aptos Display" panose="020B0004020202020204" pitchFamily="34" charset="0"/>
            </a:rPr>
            <a:t>$30</a:t>
          </a:r>
          <a:r>
            <a:rPr lang="en-US" sz="1600" kern="1200">
              <a:latin typeface="+mj-lt"/>
            </a:rPr>
            <a:t>K Secured</a:t>
          </a:r>
          <a:endParaRPr lang="en-US" sz="1600" kern="1200"/>
        </a:p>
      </dsp:txBody>
      <dsp:txXfrm>
        <a:off x="981253" y="4251840"/>
        <a:ext cx="5511621" cy="8495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E3747-850A-4473-8C62-72CADBD1CF04}">
      <dsp:nvSpPr>
        <dsp:cNvPr id="0" name=""/>
        <dsp:cNvSpPr/>
      </dsp:nvSpPr>
      <dsp:spPr>
        <a:xfrm>
          <a:off x="961253" y="385483"/>
          <a:ext cx="1256755" cy="12567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00974-7D46-4430-93DA-405C22B91897}">
      <dsp:nvSpPr>
        <dsp:cNvPr id="0" name=""/>
        <dsp:cNvSpPr/>
      </dsp:nvSpPr>
      <dsp:spPr>
        <a:xfrm>
          <a:off x="193236" y="1991154"/>
          <a:ext cx="27927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Website redesign completed.  New user-friendly features for desktop and mobile view.</a:t>
          </a:r>
        </a:p>
      </dsp:txBody>
      <dsp:txXfrm>
        <a:off x="193236" y="1991154"/>
        <a:ext cx="2792789" cy="720000"/>
      </dsp:txXfrm>
    </dsp:sp>
    <dsp:sp modelId="{87D238AD-4EAF-453D-B3D3-3E94207EE5D1}">
      <dsp:nvSpPr>
        <dsp:cNvPr id="0" name=""/>
        <dsp:cNvSpPr/>
      </dsp:nvSpPr>
      <dsp:spPr>
        <a:xfrm>
          <a:off x="4242781" y="385483"/>
          <a:ext cx="1256755" cy="12567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A8B4C-4AA6-47C7-B50D-FBEB6714F72D}">
      <dsp:nvSpPr>
        <dsp:cNvPr id="0" name=""/>
        <dsp:cNvSpPr/>
      </dsp:nvSpPr>
      <dsp:spPr>
        <a:xfrm>
          <a:off x="3474764" y="1991154"/>
          <a:ext cx="27927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Mobile App users increased from </a:t>
          </a:r>
          <a:r>
            <a:rPr lang="en-US" sz="1700" b="1" kern="1200"/>
            <a:t>500 to 2,000 </a:t>
          </a:r>
          <a:r>
            <a:rPr lang="en-US" sz="1700" kern="1200"/>
            <a:t>with </a:t>
          </a:r>
          <a:r>
            <a:rPr lang="en-US" sz="1700" b="1" kern="1200"/>
            <a:t>42-zip codes</a:t>
          </a:r>
          <a:endParaRPr lang="en-US" sz="1700" kern="1200"/>
        </a:p>
      </dsp:txBody>
      <dsp:txXfrm>
        <a:off x="3474764" y="1991154"/>
        <a:ext cx="2792789" cy="720000"/>
      </dsp:txXfrm>
    </dsp:sp>
    <dsp:sp modelId="{2DB70E7F-DBA1-415A-8B8F-F8CB90141051}">
      <dsp:nvSpPr>
        <dsp:cNvPr id="0" name=""/>
        <dsp:cNvSpPr/>
      </dsp:nvSpPr>
      <dsp:spPr>
        <a:xfrm>
          <a:off x="7524309" y="385483"/>
          <a:ext cx="1256755" cy="12567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1FF98-5F4F-4C32-A171-1B275A88A0FB}">
      <dsp:nvSpPr>
        <dsp:cNvPr id="0" name=""/>
        <dsp:cNvSpPr/>
      </dsp:nvSpPr>
      <dsp:spPr>
        <a:xfrm>
          <a:off x="6756292" y="1991154"/>
          <a:ext cx="27927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Public events being added regularly.  Positive community engagement.</a:t>
          </a:r>
        </a:p>
      </dsp:txBody>
      <dsp:txXfrm>
        <a:off x="6756292" y="1991154"/>
        <a:ext cx="2792789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0DCFB061-4267-4D9F-8017-6F550D3068DF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759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68230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578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32188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88457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6786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17570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415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D1C6-60D0-4CD1-8F31-F912522EB041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5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744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92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65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60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86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32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E4C8-2960-4ADD-862C-4D9643CB15AC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8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EA15-09CD-4275-A8E0-385C965F48B0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89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F8082C-0922-4249-A612-B415F5231620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85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diagramLayout" Target="../diagrams/layout6.xml"/><Relationship Id="rId7" Type="http://schemas.openxmlformats.org/officeDocument/2006/relationships/image" Target="../media/image2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EF08599-3FED-4288-A20D-E7BCAC3B8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bstract design of flower petals in pastel">
            <a:extLst>
              <a:ext uri="{FF2B5EF4-FFF2-40B4-BE49-F238E27FC236}">
                <a16:creationId xmlns:a16="http://schemas.microsoft.com/office/drawing/2014/main" id="{2E9A4671-2B37-14E3-AD61-037EBE1DD9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929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0" name="Freeform 13">
            <a:extLst>
              <a:ext uri="{FF2B5EF4-FFF2-40B4-BE49-F238E27FC236}">
                <a16:creationId xmlns:a16="http://schemas.microsoft.com/office/drawing/2014/main" id="{C884A6B2-90E9-4BDB-8503-71AC02D39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6933" y="-16933"/>
            <a:ext cx="7340600" cy="6883400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0600" h="6883400">
                <a:moveTo>
                  <a:pt x="5427133" y="8466"/>
                </a:moveTo>
                <a:lnTo>
                  <a:pt x="4783666" y="2573866"/>
                </a:lnTo>
                <a:lnTo>
                  <a:pt x="7340600" y="6874933"/>
                </a:lnTo>
                <a:lnTo>
                  <a:pt x="0" y="6883400"/>
                </a:lnTo>
                <a:lnTo>
                  <a:pt x="8466" y="0"/>
                </a:lnTo>
                <a:lnTo>
                  <a:pt x="5427133" y="8466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45D7BF-E01C-AB53-D142-02B253CAB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34067"/>
            <a:ext cx="4080932" cy="3310468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</a:rPr>
              <a:t>Community &amp; Economic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3BF06A-CE13-FDF0-AFA7-7D37C2188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944534"/>
            <a:ext cx="4080933" cy="939799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2023 Recap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9046BC8-D404-4E7D-9202-A07F3FDD3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64100" y="-4763"/>
            <a:ext cx="5014912" cy="6862763"/>
            <a:chOff x="2928938" y="-4763"/>
            <a:chExt cx="5014912" cy="6862763"/>
          </a:xfrm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4C202215-4C35-450D-9F60-671C8F8DE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F1A5BA8A-AEB4-4BCB-B86C-3F6A8E229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28AC2443-05F0-41CD-8D4A-63DE144F8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33E32F17-ED99-4969-B4D6-10A987D73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5599A813-8424-4E53-95CA-85BF5470D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52431A4F-4662-480B-8AD3-394EACD7E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191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FCD9B94-D70B-4446-85E5-ACD390428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Farm field with buildings">
            <a:extLst>
              <a:ext uri="{FF2B5EF4-FFF2-40B4-BE49-F238E27FC236}">
                <a16:creationId xmlns:a16="http://schemas.microsoft.com/office/drawing/2014/main" id="{56B9F527-3BB5-64CA-37A8-B17A2B0BA9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2694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25558-C49F-BC15-D6F1-45ECE9300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 anchor="b">
            <a:normAutofit/>
          </a:bodyPr>
          <a:lstStyle/>
          <a:p>
            <a:pPr algn="l"/>
            <a:r>
              <a:rPr lang="en-US"/>
              <a:t>US EPA BROWNFIELDS</a:t>
            </a:r>
            <a:br>
              <a:rPr lang="en-US"/>
            </a:br>
            <a:r>
              <a:rPr lang="en-US"/>
              <a:t>Environment and Economic Development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4F7835-8B94-D508-BC37-EA89ADD4D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402" y="2666999"/>
            <a:ext cx="10233621" cy="3124201"/>
          </a:xfrm>
        </p:spPr>
        <p:txBody>
          <a:bodyPr anchor="t">
            <a:normAutofit/>
          </a:bodyPr>
          <a:lstStyle/>
          <a:p>
            <a:r>
              <a:rPr lang="en-US" dirty="0"/>
              <a:t>Awarded $409,000 US EPA Assessment Grant in 2022</a:t>
            </a:r>
          </a:p>
          <a:p>
            <a:r>
              <a:rPr lang="en-US" dirty="0"/>
              <a:t>Funding to assist private landowners and developers for redevelopment and revitalization of underutilized or abandoned properties.</a:t>
            </a:r>
          </a:p>
          <a:p>
            <a:r>
              <a:rPr lang="en-US"/>
              <a:t>7 - </a:t>
            </a:r>
            <a:r>
              <a:rPr lang="en-US" dirty="0"/>
              <a:t>properties utilizing program. </a:t>
            </a:r>
          </a:p>
          <a:p>
            <a:r>
              <a:rPr lang="en-US" dirty="0"/>
              <a:t>$128,000 spent/ $281,000 available for assessments</a:t>
            </a:r>
          </a:p>
        </p:txBody>
      </p:sp>
    </p:spTree>
    <p:extLst>
      <p:ext uri="{BB962C8B-B14F-4D97-AF65-F5344CB8AC3E}">
        <p14:creationId xmlns:p14="http://schemas.microsoft.com/office/powerpoint/2010/main" val="2263690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659138C-74A1-445B-848C-3608AE871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DFD7409-66D7-4C9C-B528-E79EB64A4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87990EF0-5F6F-4FE3-AA65-8968AF2DF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D78F7598-94C7-46E9-8B2A-CB44A0F25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99D2CBB1-072D-4875-B7D7-CADB0ABF3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58F600B4-EE22-4BA5-A764-9D80C335C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1E8DAD02-2B30-48A9-ACE0-2E9193091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F8F76B12-142C-41AF-B239-F414ABCFA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225F4217-4021-45A0-812B-398F9A7A9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67808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D5A19F-1DC5-C51F-0959-5E0246FA9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702" y="1261872"/>
            <a:ext cx="3145536" cy="4334256"/>
          </a:xfrm>
        </p:spPr>
        <p:txBody>
          <a:bodyPr>
            <a:normAutofit/>
          </a:bodyPr>
          <a:lstStyle/>
          <a:p>
            <a:pPr algn="r"/>
            <a:r>
              <a:rPr lang="en-US" sz="3600"/>
              <a:t>Community &amp; Economic Development</a:t>
            </a:r>
            <a:br>
              <a:rPr lang="en-US" sz="3600"/>
            </a:br>
            <a:r>
              <a:rPr lang="en-US" sz="3600"/>
              <a:t>2024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86F4EBC-E415-40E4-A8BA-BA66F0B63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16381-C460-8C77-4271-4DCFAE512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7932" y="1261873"/>
            <a:ext cx="5951013" cy="4449422"/>
          </a:xfrm>
        </p:spPr>
        <p:txBody>
          <a:bodyPr>
            <a:normAutofit/>
          </a:bodyPr>
          <a:lstStyle/>
          <a:p>
            <a:r>
              <a:rPr lang="en-US" sz="2000" b="0" i="0">
                <a:effectLst/>
                <a:latin typeface="Open Sans" panose="020B0606030504020204" pitchFamily="34" charset="0"/>
              </a:rPr>
              <a:t>Look for opportunities that create and enhance a safe, livable and vibrant community for residents, businesses and visitors.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5522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C616B3DC-C165-433D-9187-62DCC0E31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97E1BF84-9824-4B0E-98DF-F0F7181DD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A85FA340-7392-4303-9707-A12F45A46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758A9051-2BD9-4868-8B84-344752FA2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58264C49-3539-4CBD-8F11-1106C8B87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DE862133-5C7E-4B32-9786-0B33BC51A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90925F6C-DF03-4707-9176-6049F049B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1D4477A3-7936-4C6B-B46C-52E995312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44DEACC-B2E6-413E-B2B5-32022595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6714" y="-4763"/>
            <a:ext cx="5014912" cy="6862763"/>
            <a:chOff x="2928938" y="-4763"/>
            <a:chExt cx="5014912" cy="6862763"/>
          </a:xfrm>
        </p:grpSpPr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B2924236-7127-4774-B233-D9124F0C7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">
              <a:extLst>
                <a:ext uri="{FF2B5EF4-FFF2-40B4-BE49-F238E27FC236}">
                  <a16:creationId xmlns:a16="http://schemas.microsoft.com/office/drawing/2014/main" id="{AD053C6F-7187-4EE6-BAD9-1C484F29F9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25">
              <a:extLst>
                <a:ext uri="{FF2B5EF4-FFF2-40B4-BE49-F238E27FC236}">
                  <a16:creationId xmlns:a16="http://schemas.microsoft.com/office/drawing/2014/main" id="{226FAE39-4CC5-465A-ACFE-BE1C0E2F7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26">
              <a:extLst>
                <a:ext uri="{FF2B5EF4-FFF2-40B4-BE49-F238E27FC236}">
                  <a16:creationId xmlns:a16="http://schemas.microsoft.com/office/drawing/2014/main" id="{521EE7A0-BD65-4FD1-BD1D-B4674892A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27">
              <a:extLst>
                <a:ext uri="{FF2B5EF4-FFF2-40B4-BE49-F238E27FC236}">
                  <a16:creationId xmlns:a16="http://schemas.microsoft.com/office/drawing/2014/main" id="{334E0A56-DA50-4F91-9938-4CDBECA73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28">
              <a:extLst>
                <a:ext uri="{FF2B5EF4-FFF2-40B4-BE49-F238E27FC236}">
                  <a16:creationId xmlns:a16="http://schemas.microsoft.com/office/drawing/2014/main" id="{CD203DCD-B4AF-4693-A330-F23545344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7F060D-6D42-9779-D92E-8DA2DA01C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583" y="1024552"/>
            <a:ext cx="6390723" cy="480889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>
              <a:lnSpc>
                <a:spcPct val="150000"/>
              </a:lnSpc>
            </a:pPr>
            <a:r>
              <a:rPr lang="en-US" sz="2900" b="1" u="sng" dirty="0"/>
              <a:t>Community &amp; Economic Development</a:t>
            </a:r>
            <a:br>
              <a:rPr lang="en-US" sz="2900" b="0" dirty="0"/>
            </a:br>
            <a:r>
              <a:rPr lang="en-US" sz="2900" b="1" dirty="0"/>
              <a:t>GRANTS</a:t>
            </a:r>
            <a:br>
              <a:rPr lang="en-US" sz="2900" b="1" dirty="0"/>
            </a:br>
            <a:r>
              <a:rPr lang="en-US" sz="2900" b="1" dirty="0"/>
              <a:t>TOURISM</a:t>
            </a:r>
            <a:br>
              <a:rPr lang="en-US" sz="2900" b="1" dirty="0"/>
            </a:br>
            <a:r>
              <a:rPr lang="en-US" sz="2900" b="1" dirty="0"/>
              <a:t>MOBILE APP &amp; WEBSITE</a:t>
            </a:r>
            <a:br>
              <a:rPr lang="en-US" sz="2900" b="1" dirty="0"/>
            </a:br>
            <a:r>
              <a:rPr lang="en-US" sz="2900" b="1" dirty="0"/>
              <a:t>US EPA - BROWNFIELDS</a:t>
            </a:r>
            <a:br>
              <a:rPr lang="en-US" sz="2900" b="1" dirty="0"/>
            </a:br>
            <a:r>
              <a:rPr lang="en-US" sz="2900" b="1" dirty="0"/>
              <a:t>COMMUNITY ENGAGEMENT</a:t>
            </a:r>
            <a:br>
              <a:rPr lang="en-US" sz="2900" b="1" dirty="0"/>
            </a:br>
            <a:r>
              <a:rPr lang="en-US" sz="2900" b="1" dirty="0"/>
              <a:t>PCED CERTIFICATION</a:t>
            </a:r>
            <a:br>
              <a:rPr lang="en-US" sz="2900" b="1" dirty="0">
                <a:latin typeface="Abadi" panose="020B0604020104020204" pitchFamily="34" charset="0"/>
              </a:rPr>
            </a:br>
            <a:r>
              <a:rPr lang="en-US" sz="2900" b="1" dirty="0">
                <a:latin typeface="Abadi" panose="020B0604020104020204" pitchFamily="34" charset="0"/>
              </a:rPr>
              <a:t>YMCA LAND DONATION $1M</a:t>
            </a:r>
            <a:br>
              <a:rPr lang="en-US" sz="2900" b="1" dirty="0"/>
            </a:br>
            <a:endParaRPr lang="en-US" sz="2900" b="0" dirty="0"/>
          </a:p>
        </p:txBody>
      </p:sp>
      <p:sp>
        <p:nvSpPr>
          <p:cNvPr id="90" name="Rounded Rectangle 16">
            <a:extLst>
              <a:ext uri="{FF2B5EF4-FFF2-40B4-BE49-F238E27FC236}">
                <a16:creationId xmlns:a16="http://schemas.microsoft.com/office/drawing/2014/main" id="{C29A1D40-470D-401E-8548-6FF3CF377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694" y="648931"/>
            <a:ext cx="3982086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and white logo with a person in a hat&#10;&#10;Description automatically generated">
            <a:extLst>
              <a:ext uri="{FF2B5EF4-FFF2-40B4-BE49-F238E27FC236}">
                <a16:creationId xmlns:a16="http://schemas.microsoft.com/office/drawing/2014/main" id="{A58A9236-E3E4-6706-8500-5ECA05111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51" y="1814995"/>
            <a:ext cx="3341190" cy="2940247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</p:spTree>
    <p:extLst>
      <p:ext uri="{BB962C8B-B14F-4D97-AF65-F5344CB8AC3E}">
        <p14:creationId xmlns:p14="http://schemas.microsoft.com/office/powerpoint/2010/main" val="220804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ED1B64B-251E-446A-A285-6626C4EC0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D02B5D1-60D4-4D5B-AFD9-C986E2274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54E16489-5A93-4D86-AAAD-52DB55A81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BC99456E-7EAD-49F1-B2FE-C2C561C0B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922702DF-10E7-4320-B99B-75D2EE97F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1EFA49A8-FE55-4D51-B1C9-11F13FFB71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4C63B37C-8CEE-4A72-AFD8-3C2DBD3725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1245F86-6106-4758-A825-71AC9D6F9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B27574-570E-741D-EB59-186B79915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1284051"/>
            <a:ext cx="2812385" cy="372383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GRANTS</a:t>
            </a:r>
          </a:p>
        </p:txBody>
      </p:sp>
      <p:sp useBgFill="1">
        <p:nvSpPr>
          <p:cNvPr id="34" name="Rounded Rectangle 16">
            <a:extLst>
              <a:ext uri="{FF2B5EF4-FFF2-40B4-BE49-F238E27FC236}">
                <a16:creationId xmlns:a16="http://schemas.microsoft.com/office/drawing/2014/main" id="{A27AE693-58E8-48BC-8ED0-568ABFEAB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1162" y="648931"/>
            <a:ext cx="6881862" cy="5231964"/>
          </a:xfrm>
          <a:prstGeom prst="roundRect">
            <a:avLst>
              <a:gd name="adj" fmla="val 4834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863558F-1226-528A-21FC-D304BAC1B5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352880"/>
              </p:ext>
            </p:extLst>
          </p:nvPr>
        </p:nvGraphicFramePr>
        <p:xfrm>
          <a:off x="4941201" y="992181"/>
          <a:ext cx="6237359" cy="4566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8538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ED1B64B-251E-446A-A285-6626C4EC0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2B5D1-60D4-4D5B-AFD9-C986E2274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4E16489-5A93-4D86-AAAD-52DB55A81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99456E-7EAD-49F1-B2FE-C2C561C0B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22702DF-10E7-4320-B99B-75D2EE97F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EFA49A8-FE55-4D51-B1C9-11F13FFB71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4C63B37C-8CEE-4A72-AFD8-3C2DBD3725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1245F86-6106-4758-A825-71AC9D6F9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9696447-8BA7-5D77-172E-9736469E5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1284051"/>
            <a:ext cx="2812385" cy="372383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TOURISM</a:t>
            </a:r>
            <a:br>
              <a:rPr lang="en-US" sz="3600" b="1" dirty="0">
                <a:solidFill>
                  <a:srgbClr val="000000"/>
                </a:solidFill>
              </a:rPr>
            </a:br>
            <a:endParaRPr lang="en-US" sz="3600" b="1" i="1" dirty="0">
              <a:solidFill>
                <a:srgbClr val="000000"/>
              </a:solidFill>
            </a:endParaRPr>
          </a:p>
        </p:txBody>
      </p:sp>
      <p:sp useBgFill="1">
        <p:nvSpPr>
          <p:cNvPr id="19" name="Rounded Rectangle 16">
            <a:extLst>
              <a:ext uri="{FF2B5EF4-FFF2-40B4-BE49-F238E27FC236}">
                <a16:creationId xmlns:a16="http://schemas.microsoft.com/office/drawing/2014/main" id="{A27AE693-58E8-48BC-8ED0-568ABFEAB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1162" y="648931"/>
            <a:ext cx="6881862" cy="5231964"/>
          </a:xfrm>
          <a:prstGeom prst="roundRect">
            <a:avLst>
              <a:gd name="adj" fmla="val 4834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24165A-AB62-7B32-8CF7-659D611FB9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625162"/>
              </p:ext>
            </p:extLst>
          </p:nvPr>
        </p:nvGraphicFramePr>
        <p:xfrm>
          <a:off x="4941201" y="992181"/>
          <a:ext cx="6237359" cy="4566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9727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C7C64-F727-C132-482B-597EF684D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706" y="685800"/>
            <a:ext cx="9742318" cy="1752599"/>
          </a:xfrm>
        </p:spPr>
        <p:txBody>
          <a:bodyPr>
            <a:normAutofit/>
          </a:bodyPr>
          <a:lstStyle/>
          <a:p>
            <a:r>
              <a:rPr lang="en-US" b="1"/>
              <a:t>EXCEL BY 5</a:t>
            </a:r>
            <a:br>
              <a:rPr lang="en-US"/>
            </a:br>
            <a:endParaRPr lang="en-US" i="1"/>
          </a:p>
        </p:txBody>
      </p:sp>
      <p:graphicFrame>
        <p:nvGraphicFramePr>
          <p:cNvPr id="52" name="Content Placeholder 2">
            <a:extLst>
              <a:ext uri="{FF2B5EF4-FFF2-40B4-BE49-F238E27FC236}">
                <a16:creationId xmlns:a16="http://schemas.microsoft.com/office/drawing/2014/main" id="{3D00BB80-D7C7-2E16-621E-B524E371F7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656706"/>
              </p:ext>
            </p:extLst>
          </p:nvPr>
        </p:nvGraphicFramePr>
        <p:xfrm>
          <a:off x="1760705" y="2694562"/>
          <a:ext cx="9742319" cy="309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8500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E08D52-DE75-52F9-3041-BFF61358A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Water Tower 10K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F6BD226A-060D-985B-2B79-37987C5D52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090414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9659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DD847-F869-6308-02DA-D51E22CE2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706" y="685800"/>
            <a:ext cx="9742318" cy="1752599"/>
          </a:xfrm>
        </p:spPr>
        <p:txBody>
          <a:bodyPr>
            <a:normAutofit/>
          </a:bodyPr>
          <a:lstStyle/>
          <a:p>
            <a:r>
              <a:rPr lang="en-US" b="1"/>
              <a:t>Hernando Farmers Market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EB38D9-CEAC-8EBA-1386-5CEF3D91CA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749670"/>
              </p:ext>
            </p:extLst>
          </p:nvPr>
        </p:nvGraphicFramePr>
        <p:xfrm>
          <a:off x="1760705" y="2694562"/>
          <a:ext cx="9742319" cy="309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3460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26FEFE-82BE-E0CF-2987-7461589E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Dickens of a Christmas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3200" i="1" dirty="0">
                <a:solidFill>
                  <a:srgbClr val="FFFFFF"/>
                </a:solidFill>
              </a:rPr>
              <a:t>Friday-Sunday</a:t>
            </a:r>
            <a:endParaRPr lang="en-US" i="1" dirty="0">
              <a:solidFill>
                <a:srgbClr val="FFFFFF"/>
              </a:solidFill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6A4598-D505-FF34-8C88-D8989CD40E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824882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Holiday wreath with solid fill">
            <a:extLst>
              <a:ext uri="{FF2B5EF4-FFF2-40B4-BE49-F238E27FC236}">
                <a16:creationId xmlns:a16="http://schemas.microsoft.com/office/drawing/2014/main" id="{B84EF4FB-E36B-44C5-0332-62F609933E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20047" y="1001485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3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6835E-6475-A375-33E9-FABA9DF0C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706" y="685800"/>
            <a:ext cx="9742318" cy="1752599"/>
          </a:xfrm>
        </p:spPr>
        <p:txBody>
          <a:bodyPr>
            <a:normAutofit/>
          </a:bodyPr>
          <a:lstStyle/>
          <a:p>
            <a:r>
              <a:rPr lang="en-US" dirty="0"/>
              <a:t>WEBSITE * MOBILE APP 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3BCE25B4-C754-D8FC-D1FE-1FC499C067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949499"/>
              </p:ext>
            </p:extLst>
          </p:nvPr>
        </p:nvGraphicFramePr>
        <p:xfrm>
          <a:off x="1760705" y="2694562"/>
          <a:ext cx="9742319" cy="309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7343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683</TotalTime>
  <Words>486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Abadi</vt:lpstr>
      <vt:lpstr>Aptos Display</vt:lpstr>
      <vt:lpstr>Arial</vt:lpstr>
      <vt:lpstr>Corbel</vt:lpstr>
      <vt:lpstr>Open Sans</vt:lpstr>
      <vt:lpstr>Parallax</vt:lpstr>
      <vt:lpstr>Community &amp; Economic Development</vt:lpstr>
      <vt:lpstr>Community &amp; Economic Development GRANTS TOURISM MOBILE APP &amp; WEBSITE US EPA - BROWNFIELDS COMMUNITY ENGAGEMENT PCED CERTIFICATION YMCA LAND DONATION $1M </vt:lpstr>
      <vt:lpstr>GRANTS</vt:lpstr>
      <vt:lpstr>TOURISM </vt:lpstr>
      <vt:lpstr>EXCEL BY 5 </vt:lpstr>
      <vt:lpstr>Water Tower 10K</vt:lpstr>
      <vt:lpstr>Hernando Farmers Market</vt:lpstr>
      <vt:lpstr>Dickens of a Christmas Friday-Sunday</vt:lpstr>
      <vt:lpstr>WEBSITE * MOBILE APP </vt:lpstr>
      <vt:lpstr>US EPA BROWNFIELDS Environment and Economic Development</vt:lpstr>
      <vt:lpstr>Community &amp; Economic Development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&amp; Economic Development</dc:title>
  <dc:creator>Kristen</dc:creator>
  <cp:lastModifiedBy>Kristen</cp:lastModifiedBy>
  <cp:revision>17</cp:revision>
  <dcterms:created xsi:type="dcterms:W3CDTF">2024-01-02T15:11:56Z</dcterms:created>
  <dcterms:modified xsi:type="dcterms:W3CDTF">2024-01-23T23:26:25Z</dcterms:modified>
</cp:coreProperties>
</file>